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modernComment_143_2550F1AF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20"/>
  </p:notesMasterIdLst>
  <p:sldIdLst>
    <p:sldId id="256" r:id="rId5"/>
    <p:sldId id="258" r:id="rId6"/>
    <p:sldId id="259" r:id="rId7"/>
    <p:sldId id="271" r:id="rId8"/>
    <p:sldId id="261" r:id="rId9"/>
    <p:sldId id="318" r:id="rId10"/>
    <p:sldId id="319" r:id="rId11"/>
    <p:sldId id="320" r:id="rId12"/>
    <p:sldId id="321" r:id="rId13"/>
    <p:sldId id="322" r:id="rId14"/>
    <p:sldId id="323" r:id="rId15"/>
    <p:sldId id="324" r:id="rId16"/>
    <p:sldId id="325" r:id="rId17"/>
    <p:sldId id="326" r:id="rId18"/>
    <p:sldId id="327" r:id="rId19"/>
  </p:sldIdLst>
  <p:sldSz cx="18288000" cy="10287000"/>
  <p:notesSz cx="6858000" cy="9144000"/>
  <p:embeddedFontLst>
    <p:embeddedFont>
      <p:font typeface="Clear Sans" panose="020B0604020202020204" charset="0"/>
      <p:regular r:id="rId21"/>
    </p:embeddedFont>
    <p:embeddedFont>
      <p:font typeface="Encode Sans Semi-Bold" panose="020B0604020202020204" charset="0"/>
      <p:regular r:id="rId22"/>
    </p:embeddedFont>
    <p:embeddedFont>
      <p:font typeface="General Sans" panose="020B0604020202020204" charset="0"/>
      <p:regular r:id="rId23"/>
      <p:bold r:id="rId24"/>
      <p:italic r:id="rId25"/>
      <p:boldItalic r:id="rId26"/>
    </p:embeddedFont>
    <p:embeddedFont>
      <p:font typeface="General Sans Light" panose="020B0604020202020204" charset="0"/>
      <p:regular r:id="rId27"/>
    </p:embeddedFont>
    <p:embeddedFont>
      <p:font typeface="General Sans Variable Bold" panose="020B0604020202020204" charset="0"/>
      <p:regular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6587814-06E2-998D-A7E2-AB3ED4A4BC0D}" name="Erick Vides" initials="EV" userId="S::erick.vides@diana.com.sv::ea573e64-e8fe-42b4-b028-a7f5f086649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74C24F-6641-D7CD-9D4D-D87218093148}" v="2" dt="2025-02-27T20:32:52.9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9" d="100"/>
          <a:sy n="39" d="100"/>
        </p:scale>
        <p:origin x="940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6.fntdata"/><Relationship Id="rId3" Type="http://schemas.openxmlformats.org/officeDocument/2006/relationships/customXml" Target="../customXml/item3.xml"/><Relationship Id="rId21" Type="http://schemas.openxmlformats.org/officeDocument/2006/relationships/font" Target="fonts/font1.fntdata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5.fntdata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4.fntdata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na Pineda" userId="d3ac4423-1c2c-4910-890c-bead5be1a87e" providerId="ADAL" clId="{0E2534E0-2A07-4D23-8170-A9497EC9D05F}"/>
    <pc:docChg chg="undo redo custSel addSld delSld modSld sldOrd">
      <pc:chgData name="Diana Pineda" userId="d3ac4423-1c2c-4910-890c-bead5be1a87e" providerId="ADAL" clId="{0E2534E0-2A07-4D23-8170-A9497EC9D05F}" dt="2025-02-05T19:49:04.163" v="488" actId="207"/>
      <pc:docMkLst>
        <pc:docMk/>
      </pc:docMkLst>
      <pc:sldChg chg="modSp mod">
        <pc:chgData name="Diana Pineda" userId="d3ac4423-1c2c-4910-890c-bead5be1a87e" providerId="ADAL" clId="{0E2534E0-2A07-4D23-8170-A9497EC9D05F}" dt="2025-02-05T05:13:37.465" v="28" actId="20577"/>
        <pc:sldMkLst>
          <pc:docMk/>
          <pc:sldMk cId="0" sldId="256"/>
        </pc:sldMkLst>
        <pc:spChg chg="mod">
          <ac:chgData name="Diana Pineda" userId="d3ac4423-1c2c-4910-890c-bead5be1a87e" providerId="ADAL" clId="{0E2534E0-2A07-4D23-8170-A9497EC9D05F}" dt="2025-02-05T05:13:23.023" v="14" actId="1076"/>
          <ac:spMkLst>
            <pc:docMk/>
            <pc:sldMk cId="0" sldId="256"/>
            <ac:spMk id="4" creationId="{00000000-0000-0000-0000-000000000000}"/>
          </ac:spMkLst>
        </pc:spChg>
        <pc:spChg chg="mod">
          <ac:chgData name="Diana Pineda" userId="d3ac4423-1c2c-4910-890c-bead5be1a87e" providerId="ADAL" clId="{0E2534E0-2A07-4D23-8170-A9497EC9D05F}" dt="2025-02-05T05:13:37.465" v="28" actId="20577"/>
          <ac:spMkLst>
            <pc:docMk/>
            <pc:sldMk cId="0" sldId="256"/>
            <ac:spMk id="5" creationId="{00000000-0000-0000-0000-000000000000}"/>
          </ac:spMkLst>
        </pc:spChg>
      </pc:sldChg>
      <pc:sldChg chg="del">
        <pc:chgData name="Diana Pineda" userId="d3ac4423-1c2c-4910-890c-bead5be1a87e" providerId="ADAL" clId="{0E2534E0-2A07-4D23-8170-A9497EC9D05F}" dt="2025-02-05T05:13:56.027" v="29" actId="47"/>
        <pc:sldMkLst>
          <pc:docMk/>
          <pc:sldMk cId="0" sldId="257"/>
        </pc:sldMkLst>
      </pc:sldChg>
      <pc:sldChg chg="delSp modSp mod">
        <pc:chgData name="Diana Pineda" userId="d3ac4423-1c2c-4910-890c-bead5be1a87e" providerId="ADAL" clId="{0E2534E0-2A07-4D23-8170-A9497EC9D05F}" dt="2025-02-05T05:15:43.413" v="144" actId="20577"/>
        <pc:sldMkLst>
          <pc:docMk/>
          <pc:sldMk cId="0" sldId="258"/>
        </pc:sldMkLst>
        <pc:spChg chg="mod">
          <ac:chgData name="Diana Pineda" userId="d3ac4423-1c2c-4910-890c-bead5be1a87e" providerId="ADAL" clId="{0E2534E0-2A07-4D23-8170-A9497EC9D05F}" dt="2025-02-05T05:14:03.479" v="37" actId="20577"/>
          <ac:spMkLst>
            <pc:docMk/>
            <pc:sldMk cId="0" sldId="258"/>
            <ac:spMk id="5" creationId="{00000000-0000-0000-0000-000000000000}"/>
          </ac:spMkLst>
        </pc:spChg>
        <pc:spChg chg="del">
          <ac:chgData name="Diana Pineda" userId="d3ac4423-1c2c-4910-890c-bead5be1a87e" providerId="ADAL" clId="{0E2534E0-2A07-4D23-8170-A9497EC9D05F}" dt="2025-02-05T05:15:14.947" v="107" actId="478"/>
          <ac:spMkLst>
            <pc:docMk/>
            <pc:sldMk cId="0" sldId="258"/>
            <ac:spMk id="6" creationId="{00000000-0000-0000-0000-000000000000}"/>
          </ac:spMkLst>
        </pc:spChg>
        <pc:spChg chg="del">
          <ac:chgData name="Diana Pineda" userId="d3ac4423-1c2c-4910-890c-bead5be1a87e" providerId="ADAL" clId="{0E2534E0-2A07-4D23-8170-A9497EC9D05F}" dt="2025-02-05T05:15:24.655" v="108" actId="478"/>
          <ac:spMkLst>
            <pc:docMk/>
            <pc:sldMk cId="0" sldId="258"/>
            <ac:spMk id="8" creationId="{00000000-0000-0000-0000-000000000000}"/>
          </ac:spMkLst>
        </pc:spChg>
        <pc:spChg chg="mod">
          <ac:chgData name="Diana Pineda" userId="d3ac4423-1c2c-4910-890c-bead5be1a87e" providerId="ADAL" clId="{0E2534E0-2A07-4D23-8170-A9497EC9D05F}" dt="2025-02-05T05:15:04.624" v="106" actId="14100"/>
          <ac:spMkLst>
            <pc:docMk/>
            <pc:sldMk cId="0" sldId="258"/>
            <ac:spMk id="9" creationId="{00000000-0000-0000-0000-000000000000}"/>
          </ac:spMkLst>
        </pc:spChg>
        <pc:spChg chg="del">
          <ac:chgData name="Diana Pineda" userId="d3ac4423-1c2c-4910-890c-bead5be1a87e" providerId="ADAL" clId="{0E2534E0-2A07-4D23-8170-A9497EC9D05F}" dt="2025-02-05T05:15:14.947" v="107" actId="478"/>
          <ac:spMkLst>
            <pc:docMk/>
            <pc:sldMk cId="0" sldId="258"/>
            <ac:spMk id="10" creationId="{00000000-0000-0000-0000-000000000000}"/>
          </ac:spMkLst>
        </pc:spChg>
        <pc:spChg chg="del">
          <ac:chgData name="Diana Pineda" userId="d3ac4423-1c2c-4910-890c-bead5be1a87e" providerId="ADAL" clId="{0E2534E0-2A07-4D23-8170-A9497EC9D05F}" dt="2025-02-05T05:15:24.655" v="108" actId="478"/>
          <ac:spMkLst>
            <pc:docMk/>
            <pc:sldMk cId="0" sldId="258"/>
            <ac:spMk id="12" creationId="{00000000-0000-0000-0000-000000000000}"/>
          </ac:spMkLst>
        </pc:spChg>
        <pc:spChg chg="mod">
          <ac:chgData name="Diana Pineda" userId="d3ac4423-1c2c-4910-890c-bead5be1a87e" providerId="ADAL" clId="{0E2534E0-2A07-4D23-8170-A9497EC9D05F}" dt="2025-02-05T05:15:04.624" v="106" actId="14100"/>
          <ac:spMkLst>
            <pc:docMk/>
            <pc:sldMk cId="0" sldId="258"/>
            <ac:spMk id="13" creationId="{00000000-0000-0000-0000-000000000000}"/>
          </ac:spMkLst>
        </pc:spChg>
        <pc:spChg chg="del">
          <ac:chgData name="Diana Pineda" userId="d3ac4423-1c2c-4910-890c-bead5be1a87e" providerId="ADAL" clId="{0E2534E0-2A07-4D23-8170-A9497EC9D05F}" dt="2025-02-05T05:15:14.947" v="107" actId="478"/>
          <ac:spMkLst>
            <pc:docMk/>
            <pc:sldMk cId="0" sldId="258"/>
            <ac:spMk id="14" creationId="{00000000-0000-0000-0000-000000000000}"/>
          </ac:spMkLst>
        </pc:spChg>
        <pc:spChg chg="del">
          <ac:chgData name="Diana Pineda" userId="d3ac4423-1c2c-4910-890c-bead5be1a87e" providerId="ADAL" clId="{0E2534E0-2A07-4D23-8170-A9497EC9D05F}" dt="2025-02-05T05:15:24.655" v="108" actId="478"/>
          <ac:spMkLst>
            <pc:docMk/>
            <pc:sldMk cId="0" sldId="258"/>
            <ac:spMk id="16" creationId="{00000000-0000-0000-0000-000000000000}"/>
          </ac:spMkLst>
        </pc:spChg>
        <pc:spChg chg="mod">
          <ac:chgData name="Diana Pineda" userId="d3ac4423-1c2c-4910-890c-bead5be1a87e" providerId="ADAL" clId="{0E2534E0-2A07-4D23-8170-A9497EC9D05F}" dt="2025-02-05T05:15:04.624" v="106" actId="14100"/>
          <ac:spMkLst>
            <pc:docMk/>
            <pc:sldMk cId="0" sldId="258"/>
            <ac:spMk id="17" creationId="{00000000-0000-0000-0000-000000000000}"/>
          </ac:spMkLst>
        </pc:spChg>
        <pc:spChg chg="del">
          <ac:chgData name="Diana Pineda" userId="d3ac4423-1c2c-4910-890c-bead5be1a87e" providerId="ADAL" clId="{0E2534E0-2A07-4D23-8170-A9497EC9D05F}" dt="2025-02-05T05:15:14.947" v="107" actId="478"/>
          <ac:spMkLst>
            <pc:docMk/>
            <pc:sldMk cId="0" sldId="258"/>
            <ac:spMk id="18" creationId="{00000000-0000-0000-0000-000000000000}"/>
          </ac:spMkLst>
        </pc:spChg>
        <pc:spChg chg="del">
          <ac:chgData name="Diana Pineda" userId="d3ac4423-1c2c-4910-890c-bead5be1a87e" providerId="ADAL" clId="{0E2534E0-2A07-4D23-8170-A9497EC9D05F}" dt="2025-02-05T05:15:24.655" v="108" actId="478"/>
          <ac:spMkLst>
            <pc:docMk/>
            <pc:sldMk cId="0" sldId="258"/>
            <ac:spMk id="20" creationId="{00000000-0000-0000-0000-000000000000}"/>
          </ac:spMkLst>
        </pc:spChg>
        <pc:spChg chg="mod">
          <ac:chgData name="Diana Pineda" userId="d3ac4423-1c2c-4910-890c-bead5be1a87e" providerId="ADAL" clId="{0E2534E0-2A07-4D23-8170-A9497EC9D05F}" dt="2025-02-05T05:15:43.413" v="144" actId="20577"/>
          <ac:spMkLst>
            <pc:docMk/>
            <pc:sldMk cId="0" sldId="258"/>
            <ac:spMk id="21" creationId="{00000000-0000-0000-0000-000000000000}"/>
          </ac:spMkLst>
        </pc:spChg>
        <pc:spChg chg="del">
          <ac:chgData name="Diana Pineda" userId="d3ac4423-1c2c-4910-890c-bead5be1a87e" providerId="ADAL" clId="{0E2534E0-2A07-4D23-8170-A9497EC9D05F}" dt="2025-02-05T05:15:14.947" v="107" actId="478"/>
          <ac:spMkLst>
            <pc:docMk/>
            <pc:sldMk cId="0" sldId="258"/>
            <ac:spMk id="22" creationId="{00000000-0000-0000-0000-000000000000}"/>
          </ac:spMkLst>
        </pc:spChg>
        <pc:spChg chg="del">
          <ac:chgData name="Diana Pineda" userId="d3ac4423-1c2c-4910-890c-bead5be1a87e" providerId="ADAL" clId="{0E2534E0-2A07-4D23-8170-A9497EC9D05F}" dt="2025-02-05T05:15:14.947" v="107" actId="478"/>
          <ac:spMkLst>
            <pc:docMk/>
            <pc:sldMk cId="0" sldId="258"/>
            <ac:spMk id="23" creationId="{00000000-0000-0000-0000-000000000000}"/>
          </ac:spMkLst>
        </pc:spChg>
        <pc:spChg chg="del">
          <ac:chgData name="Diana Pineda" userId="d3ac4423-1c2c-4910-890c-bead5be1a87e" providerId="ADAL" clId="{0E2534E0-2A07-4D23-8170-A9497EC9D05F}" dt="2025-02-05T05:15:24.655" v="108" actId="478"/>
          <ac:spMkLst>
            <pc:docMk/>
            <pc:sldMk cId="0" sldId="258"/>
            <ac:spMk id="24" creationId="{00000000-0000-0000-0000-000000000000}"/>
          </ac:spMkLst>
        </pc:spChg>
        <pc:spChg chg="del">
          <ac:chgData name="Diana Pineda" userId="d3ac4423-1c2c-4910-890c-bead5be1a87e" providerId="ADAL" clId="{0E2534E0-2A07-4D23-8170-A9497EC9D05F}" dt="2025-02-05T05:15:14.947" v="107" actId="478"/>
          <ac:spMkLst>
            <pc:docMk/>
            <pc:sldMk cId="0" sldId="258"/>
            <ac:spMk id="25" creationId="{00000000-0000-0000-0000-000000000000}"/>
          </ac:spMkLst>
        </pc:spChg>
        <pc:spChg chg="del">
          <ac:chgData name="Diana Pineda" userId="d3ac4423-1c2c-4910-890c-bead5be1a87e" providerId="ADAL" clId="{0E2534E0-2A07-4D23-8170-A9497EC9D05F}" dt="2025-02-05T05:15:14.947" v="107" actId="478"/>
          <ac:spMkLst>
            <pc:docMk/>
            <pc:sldMk cId="0" sldId="258"/>
            <ac:spMk id="26" creationId="{00000000-0000-0000-0000-000000000000}"/>
          </ac:spMkLst>
        </pc:spChg>
        <pc:spChg chg="del">
          <ac:chgData name="Diana Pineda" userId="d3ac4423-1c2c-4910-890c-bead5be1a87e" providerId="ADAL" clId="{0E2534E0-2A07-4D23-8170-A9497EC9D05F}" dt="2025-02-05T05:15:14.947" v="107" actId="478"/>
          <ac:spMkLst>
            <pc:docMk/>
            <pc:sldMk cId="0" sldId="258"/>
            <ac:spMk id="27" creationId="{00000000-0000-0000-0000-000000000000}"/>
          </ac:spMkLst>
        </pc:spChg>
        <pc:spChg chg="del">
          <ac:chgData name="Diana Pineda" userId="d3ac4423-1c2c-4910-890c-bead5be1a87e" providerId="ADAL" clId="{0E2534E0-2A07-4D23-8170-A9497EC9D05F}" dt="2025-02-05T05:15:24.655" v="108" actId="478"/>
          <ac:spMkLst>
            <pc:docMk/>
            <pc:sldMk cId="0" sldId="258"/>
            <ac:spMk id="28" creationId="{00000000-0000-0000-0000-000000000000}"/>
          </ac:spMkLst>
        </pc:spChg>
        <pc:spChg chg="del">
          <ac:chgData name="Diana Pineda" userId="d3ac4423-1c2c-4910-890c-bead5be1a87e" providerId="ADAL" clId="{0E2534E0-2A07-4D23-8170-A9497EC9D05F}" dt="2025-02-05T05:15:14.947" v="107" actId="478"/>
          <ac:spMkLst>
            <pc:docMk/>
            <pc:sldMk cId="0" sldId="258"/>
            <ac:spMk id="29" creationId="{00000000-0000-0000-0000-000000000000}"/>
          </ac:spMkLst>
        </pc:spChg>
      </pc:sldChg>
      <pc:sldChg chg="delSp modSp mod">
        <pc:chgData name="Diana Pineda" userId="d3ac4423-1c2c-4910-890c-bead5be1a87e" providerId="ADAL" clId="{0E2534E0-2A07-4D23-8170-A9497EC9D05F}" dt="2025-02-05T19:48:22.170" v="469" actId="20577"/>
        <pc:sldMkLst>
          <pc:docMk/>
          <pc:sldMk cId="0" sldId="259"/>
        </pc:sldMkLst>
        <pc:spChg chg="del">
          <ac:chgData name="Diana Pineda" userId="d3ac4423-1c2c-4910-890c-bead5be1a87e" providerId="ADAL" clId="{0E2534E0-2A07-4D23-8170-A9497EC9D05F}" dt="2025-02-05T05:21:36.931" v="254" actId="478"/>
          <ac:spMkLst>
            <pc:docMk/>
            <pc:sldMk cId="0" sldId="259"/>
            <ac:spMk id="2" creationId="{00000000-0000-0000-0000-000000000000}"/>
          </ac:spMkLst>
        </pc:spChg>
        <pc:spChg chg="mod">
          <ac:chgData name="Diana Pineda" userId="d3ac4423-1c2c-4910-890c-bead5be1a87e" providerId="ADAL" clId="{0E2534E0-2A07-4D23-8170-A9497EC9D05F}" dt="2025-02-05T19:48:22.170" v="469" actId="20577"/>
          <ac:spMkLst>
            <pc:docMk/>
            <pc:sldMk cId="0" sldId="259"/>
            <ac:spMk id="5" creationId="{00000000-0000-0000-0000-000000000000}"/>
          </ac:spMkLst>
        </pc:spChg>
        <pc:spChg chg="mod">
          <ac:chgData name="Diana Pineda" userId="d3ac4423-1c2c-4910-890c-bead5be1a87e" providerId="ADAL" clId="{0E2534E0-2A07-4D23-8170-A9497EC9D05F}" dt="2025-02-05T05:17:25.846" v="185" actId="113"/>
          <ac:spMkLst>
            <pc:docMk/>
            <pc:sldMk cId="0" sldId="259"/>
            <ac:spMk id="6" creationId="{00000000-0000-0000-0000-000000000000}"/>
          </ac:spMkLst>
        </pc:spChg>
      </pc:sldChg>
      <pc:sldChg chg="del">
        <pc:chgData name="Diana Pineda" userId="d3ac4423-1c2c-4910-890c-bead5be1a87e" providerId="ADAL" clId="{0E2534E0-2A07-4D23-8170-A9497EC9D05F}" dt="2025-02-05T05:35:58.096" v="338" actId="47"/>
        <pc:sldMkLst>
          <pc:docMk/>
          <pc:sldMk cId="0" sldId="260"/>
        </pc:sldMkLst>
      </pc:sldChg>
      <pc:sldChg chg="addSp delSp modSp mod ord">
        <pc:chgData name="Diana Pineda" userId="d3ac4423-1c2c-4910-890c-bead5be1a87e" providerId="ADAL" clId="{0E2534E0-2A07-4D23-8170-A9497EC9D05F}" dt="2025-02-05T05:27:18.856" v="285" actId="1076"/>
        <pc:sldMkLst>
          <pc:docMk/>
          <pc:sldMk cId="0" sldId="261"/>
        </pc:sldMkLst>
        <pc:spChg chg="del mod">
          <ac:chgData name="Diana Pineda" userId="d3ac4423-1c2c-4910-890c-bead5be1a87e" providerId="ADAL" clId="{0E2534E0-2A07-4D23-8170-A9497EC9D05F}" dt="2025-02-05T05:21:30.185" v="253" actId="478"/>
          <ac:spMkLst>
            <pc:docMk/>
            <pc:sldMk cId="0" sldId="261"/>
            <ac:spMk id="2" creationId="{00000000-0000-0000-0000-000000000000}"/>
          </ac:spMkLst>
        </pc:spChg>
        <pc:spChg chg="del mod">
          <ac:chgData name="Diana Pineda" userId="d3ac4423-1c2c-4910-890c-bead5be1a87e" providerId="ADAL" clId="{0E2534E0-2A07-4D23-8170-A9497EC9D05F}" dt="2025-02-05T05:24:46.599" v="276" actId="478"/>
          <ac:spMkLst>
            <pc:docMk/>
            <pc:sldMk cId="0" sldId="261"/>
            <ac:spMk id="3" creationId="{00000000-0000-0000-0000-000000000000}"/>
          </ac:spMkLst>
        </pc:spChg>
        <pc:spChg chg="mod">
          <ac:chgData name="Diana Pineda" userId="d3ac4423-1c2c-4910-890c-bead5be1a87e" providerId="ADAL" clId="{0E2534E0-2A07-4D23-8170-A9497EC9D05F}" dt="2025-02-05T05:21:12.764" v="252" actId="1076"/>
          <ac:spMkLst>
            <pc:docMk/>
            <pc:sldMk cId="0" sldId="261"/>
            <ac:spMk id="4" creationId="{00000000-0000-0000-0000-000000000000}"/>
          </ac:spMkLst>
        </pc:spChg>
        <pc:spChg chg="add mod">
          <ac:chgData name="Diana Pineda" userId="d3ac4423-1c2c-4910-890c-bead5be1a87e" providerId="ADAL" clId="{0E2534E0-2A07-4D23-8170-A9497EC9D05F}" dt="2025-02-05T05:22:02.718" v="257"/>
          <ac:spMkLst>
            <pc:docMk/>
            <pc:sldMk cId="0" sldId="261"/>
            <ac:spMk id="8" creationId="{36E03CA4-CAAC-272A-8CEC-8AFFEBC8BE0D}"/>
          </ac:spMkLst>
        </pc:spChg>
        <pc:spChg chg="add mod">
          <ac:chgData name="Diana Pineda" userId="d3ac4423-1c2c-4910-890c-bead5be1a87e" providerId="ADAL" clId="{0E2534E0-2A07-4D23-8170-A9497EC9D05F}" dt="2025-02-05T05:22:02.718" v="257"/>
          <ac:spMkLst>
            <pc:docMk/>
            <pc:sldMk cId="0" sldId="261"/>
            <ac:spMk id="9" creationId="{8DADA527-93D6-C8FE-19C0-25E18F592AC5}"/>
          </ac:spMkLst>
        </pc:spChg>
        <pc:spChg chg="add mod">
          <ac:chgData name="Diana Pineda" userId="d3ac4423-1c2c-4910-890c-bead5be1a87e" providerId="ADAL" clId="{0E2534E0-2A07-4D23-8170-A9497EC9D05F}" dt="2025-02-05T05:27:14.952" v="284" actId="2710"/>
          <ac:spMkLst>
            <pc:docMk/>
            <pc:sldMk cId="0" sldId="261"/>
            <ac:spMk id="12" creationId="{6EEA5A52-4730-E134-6C4A-A08D2D6F6BE1}"/>
          </ac:spMkLst>
        </pc:spChg>
        <pc:spChg chg="add mod">
          <ac:chgData name="Diana Pineda" userId="d3ac4423-1c2c-4910-890c-bead5be1a87e" providerId="ADAL" clId="{0E2534E0-2A07-4D23-8170-A9497EC9D05F}" dt="2025-02-05T05:27:14.952" v="284" actId="2710"/>
          <ac:spMkLst>
            <pc:docMk/>
            <pc:sldMk cId="0" sldId="261"/>
            <ac:spMk id="13" creationId="{7E3E54E2-85AA-5C74-A558-739CFB2AD41C}"/>
          </ac:spMkLst>
        </pc:spChg>
        <pc:picChg chg="add mod">
          <ac:chgData name="Diana Pineda" userId="d3ac4423-1c2c-4910-890c-bead5be1a87e" providerId="ADAL" clId="{0E2534E0-2A07-4D23-8170-A9497EC9D05F}" dt="2025-02-05T05:22:02.718" v="257"/>
          <ac:picMkLst>
            <pc:docMk/>
            <pc:sldMk cId="0" sldId="261"/>
            <ac:picMk id="10" creationId="{636BC5B3-7C16-4CD3-4755-2B4E2784D461}"/>
          </ac:picMkLst>
        </pc:picChg>
        <pc:picChg chg="add mod">
          <ac:chgData name="Diana Pineda" userId="d3ac4423-1c2c-4910-890c-bead5be1a87e" providerId="ADAL" clId="{0E2534E0-2A07-4D23-8170-A9497EC9D05F}" dt="2025-02-05T05:22:02.718" v="257"/>
          <ac:picMkLst>
            <pc:docMk/>
            <pc:sldMk cId="0" sldId="261"/>
            <ac:picMk id="11" creationId="{0D94F414-6D4B-1FE8-1E64-18D7BEBE5A21}"/>
          </ac:picMkLst>
        </pc:picChg>
        <pc:picChg chg="add mod">
          <ac:chgData name="Diana Pineda" userId="d3ac4423-1c2c-4910-890c-bead5be1a87e" providerId="ADAL" clId="{0E2534E0-2A07-4D23-8170-A9497EC9D05F}" dt="2025-02-05T05:22:22.937" v="259"/>
          <ac:picMkLst>
            <pc:docMk/>
            <pc:sldMk cId="0" sldId="261"/>
            <ac:picMk id="14" creationId="{EFDE9A8B-48A5-AAC8-85F0-4C20D50D8CE4}"/>
          </ac:picMkLst>
        </pc:picChg>
        <pc:picChg chg="add mod">
          <ac:chgData name="Diana Pineda" userId="d3ac4423-1c2c-4910-890c-bead5be1a87e" providerId="ADAL" clId="{0E2534E0-2A07-4D23-8170-A9497EC9D05F}" dt="2025-02-05T05:27:18.856" v="285" actId="1076"/>
          <ac:picMkLst>
            <pc:docMk/>
            <pc:sldMk cId="0" sldId="261"/>
            <ac:picMk id="15" creationId="{F057C36E-C6B9-536C-C4B9-EBE7972185ED}"/>
          </ac:picMkLst>
        </pc:picChg>
      </pc:sldChg>
      <pc:sldChg chg="del">
        <pc:chgData name="Diana Pineda" userId="d3ac4423-1c2c-4910-890c-bead5be1a87e" providerId="ADAL" clId="{0E2534E0-2A07-4D23-8170-A9497EC9D05F}" dt="2025-02-05T05:35:58.096" v="338" actId="47"/>
        <pc:sldMkLst>
          <pc:docMk/>
          <pc:sldMk cId="0" sldId="262"/>
        </pc:sldMkLst>
      </pc:sldChg>
      <pc:sldChg chg="del">
        <pc:chgData name="Diana Pineda" userId="d3ac4423-1c2c-4910-890c-bead5be1a87e" providerId="ADAL" clId="{0E2534E0-2A07-4D23-8170-A9497EC9D05F}" dt="2025-02-05T05:35:58.096" v="338" actId="47"/>
        <pc:sldMkLst>
          <pc:docMk/>
          <pc:sldMk cId="0" sldId="263"/>
        </pc:sldMkLst>
      </pc:sldChg>
      <pc:sldChg chg="del">
        <pc:chgData name="Diana Pineda" userId="d3ac4423-1c2c-4910-890c-bead5be1a87e" providerId="ADAL" clId="{0E2534E0-2A07-4D23-8170-A9497EC9D05F}" dt="2025-02-05T05:35:58.096" v="338" actId="47"/>
        <pc:sldMkLst>
          <pc:docMk/>
          <pc:sldMk cId="0" sldId="264"/>
        </pc:sldMkLst>
      </pc:sldChg>
      <pc:sldChg chg="del">
        <pc:chgData name="Diana Pineda" userId="d3ac4423-1c2c-4910-890c-bead5be1a87e" providerId="ADAL" clId="{0E2534E0-2A07-4D23-8170-A9497EC9D05F}" dt="2025-02-05T05:35:58.096" v="338" actId="47"/>
        <pc:sldMkLst>
          <pc:docMk/>
          <pc:sldMk cId="0" sldId="265"/>
        </pc:sldMkLst>
      </pc:sldChg>
      <pc:sldChg chg="del">
        <pc:chgData name="Diana Pineda" userId="d3ac4423-1c2c-4910-890c-bead5be1a87e" providerId="ADAL" clId="{0E2534E0-2A07-4D23-8170-A9497EC9D05F}" dt="2025-02-05T05:35:58.096" v="338" actId="47"/>
        <pc:sldMkLst>
          <pc:docMk/>
          <pc:sldMk cId="0" sldId="266"/>
        </pc:sldMkLst>
      </pc:sldChg>
      <pc:sldChg chg="del">
        <pc:chgData name="Diana Pineda" userId="d3ac4423-1c2c-4910-890c-bead5be1a87e" providerId="ADAL" clId="{0E2534E0-2A07-4D23-8170-A9497EC9D05F}" dt="2025-02-05T05:35:58.096" v="338" actId="47"/>
        <pc:sldMkLst>
          <pc:docMk/>
          <pc:sldMk cId="0" sldId="267"/>
        </pc:sldMkLst>
      </pc:sldChg>
      <pc:sldChg chg="del">
        <pc:chgData name="Diana Pineda" userId="d3ac4423-1c2c-4910-890c-bead5be1a87e" providerId="ADAL" clId="{0E2534E0-2A07-4D23-8170-A9497EC9D05F}" dt="2025-02-05T05:35:58.096" v="338" actId="47"/>
        <pc:sldMkLst>
          <pc:docMk/>
          <pc:sldMk cId="0" sldId="268"/>
        </pc:sldMkLst>
      </pc:sldChg>
      <pc:sldChg chg="del">
        <pc:chgData name="Diana Pineda" userId="d3ac4423-1c2c-4910-890c-bead5be1a87e" providerId="ADAL" clId="{0E2534E0-2A07-4D23-8170-A9497EC9D05F}" dt="2025-02-05T05:35:58.096" v="338" actId="47"/>
        <pc:sldMkLst>
          <pc:docMk/>
          <pc:sldMk cId="0" sldId="269"/>
        </pc:sldMkLst>
      </pc:sldChg>
      <pc:sldChg chg="del">
        <pc:chgData name="Diana Pineda" userId="d3ac4423-1c2c-4910-890c-bead5be1a87e" providerId="ADAL" clId="{0E2534E0-2A07-4D23-8170-A9497EC9D05F}" dt="2025-02-05T05:35:58.096" v="338" actId="47"/>
        <pc:sldMkLst>
          <pc:docMk/>
          <pc:sldMk cId="0" sldId="270"/>
        </pc:sldMkLst>
      </pc:sldChg>
      <pc:sldChg chg="modSp mod ord">
        <pc:chgData name="Diana Pineda" userId="d3ac4423-1c2c-4910-890c-bead5be1a87e" providerId="ADAL" clId="{0E2534E0-2A07-4D23-8170-A9497EC9D05F}" dt="2025-02-05T05:20:19.454" v="210" actId="20577"/>
        <pc:sldMkLst>
          <pc:docMk/>
          <pc:sldMk cId="0" sldId="271"/>
        </pc:sldMkLst>
        <pc:spChg chg="mod">
          <ac:chgData name="Diana Pineda" userId="d3ac4423-1c2c-4910-890c-bead5be1a87e" providerId="ADAL" clId="{0E2534E0-2A07-4D23-8170-A9497EC9D05F}" dt="2025-02-05T05:20:19.454" v="210" actId="20577"/>
          <ac:spMkLst>
            <pc:docMk/>
            <pc:sldMk cId="0" sldId="271"/>
            <ac:spMk id="4" creationId="{00000000-0000-0000-0000-000000000000}"/>
          </ac:spMkLst>
        </pc:spChg>
      </pc:sldChg>
      <pc:sldChg chg="del">
        <pc:chgData name="Diana Pineda" userId="d3ac4423-1c2c-4910-890c-bead5be1a87e" providerId="ADAL" clId="{0E2534E0-2A07-4D23-8170-A9497EC9D05F}" dt="2025-02-05T05:35:58.096" v="338" actId="47"/>
        <pc:sldMkLst>
          <pc:docMk/>
          <pc:sldMk cId="3677733848" sldId="273"/>
        </pc:sldMkLst>
      </pc:sldChg>
      <pc:sldChg chg="add del">
        <pc:chgData name="Diana Pineda" userId="d3ac4423-1c2c-4910-890c-bead5be1a87e" providerId="ADAL" clId="{0E2534E0-2A07-4D23-8170-A9497EC9D05F}" dt="2025-02-05T05:35:58.096" v="338" actId="47"/>
        <pc:sldMkLst>
          <pc:docMk/>
          <pc:sldMk cId="433709760" sldId="274"/>
        </pc:sldMkLst>
      </pc:sldChg>
      <pc:sldChg chg="add del setBg">
        <pc:chgData name="Diana Pineda" userId="d3ac4423-1c2c-4910-890c-bead5be1a87e" providerId="ADAL" clId="{0E2534E0-2A07-4D23-8170-A9497EC9D05F}" dt="2025-02-05T05:20:03.566" v="189"/>
        <pc:sldMkLst>
          <pc:docMk/>
          <pc:sldMk cId="3275592970" sldId="274"/>
        </pc:sldMkLst>
      </pc:sldChg>
      <pc:sldChg chg="add del">
        <pc:chgData name="Diana Pineda" userId="d3ac4423-1c2c-4910-890c-bead5be1a87e" providerId="ADAL" clId="{0E2534E0-2A07-4D23-8170-A9497EC9D05F}" dt="2025-02-05T05:29:51.751" v="302" actId="47"/>
        <pc:sldMkLst>
          <pc:docMk/>
          <pc:sldMk cId="1963915212" sldId="284"/>
        </pc:sldMkLst>
      </pc:sldChg>
      <pc:sldChg chg="addSp delSp add del mod">
        <pc:chgData name="Diana Pineda" userId="d3ac4423-1c2c-4910-890c-bead5be1a87e" providerId="ADAL" clId="{0E2534E0-2A07-4D23-8170-A9497EC9D05F}" dt="2025-02-05T05:39:08.611" v="370" actId="47"/>
        <pc:sldMkLst>
          <pc:docMk/>
          <pc:sldMk cId="396048698" sldId="286"/>
        </pc:sldMkLst>
        <pc:spChg chg="add del">
          <ac:chgData name="Diana Pineda" userId="d3ac4423-1c2c-4910-890c-bead5be1a87e" providerId="ADAL" clId="{0E2534E0-2A07-4D23-8170-A9497EC9D05F}" dt="2025-02-05T05:38:56.801" v="368" actId="21"/>
          <ac:spMkLst>
            <pc:docMk/>
            <pc:sldMk cId="396048698" sldId="286"/>
            <ac:spMk id="4" creationId="{068C4F20-A1BA-1344-3392-0848CFE38E50}"/>
          </ac:spMkLst>
        </pc:spChg>
        <pc:spChg chg="del">
          <ac:chgData name="Diana Pineda" userId="d3ac4423-1c2c-4910-890c-bead5be1a87e" providerId="ADAL" clId="{0E2534E0-2A07-4D23-8170-A9497EC9D05F}" dt="2025-02-05T05:38:56.801" v="368" actId="21"/>
          <ac:spMkLst>
            <pc:docMk/>
            <pc:sldMk cId="396048698" sldId="286"/>
            <ac:spMk id="8" creationId="{58268DD8-E9C4-C5BC-D8FB-72530E8E0C31}"/>
          </ac:spMkLst>
        </pc:spChg>
        <pc:picChg chg="del">
          <ac:chgData name="Diana Pineda" userId="d3ac4423-1c2c-4910-890c-bead5be1a87e" providerId="ADAL" clId="{0E2534E0-2A07-4D23-8170-A9497EC9D05F}" dt="2025-02-05T05:38:46.614" v="365" actId="478"/>
          <ac:picMkLst>
            <pc:docMk/>
            <pc:sldMk cId="396048698" sldId="286"/>
            <ac:picMk id="5" creationId="{A94B8356-D7DF-3E7F-A52B-B3296C2934B6}"/>
          </ac:picMkLst>
        </pc:picChg>
        <pc:picChg chg="add del">
          <ac:chgData name="Diana Pineda" userId="d3ac4423-1c2c-4910-890c-bead5be1a87e" providerId="ADAL" clId="{0E2534E0-2A07-4D23-8170-A9497EC9D05F}" dt="2025-02-05T05:38:56.801" v="368" actId="21"/>
          <ac:picMkLst>
            <pc:docMk/>
            <pc:sldMk cId="396048698" sldId="286"/>
            <ac:picMk id="7" creationId="{73EF25A2-0DB4-A46D-225C-CF8FF308C2A7}"/>
          </ac:picMkLst>
        </pc:picChg>
      </pc:sldChg>
      <pc:sldChg chg="modSp add del mod">
        <pc:chgData name="Diana Pineda" userId="d3ac4423-1c2c-4910-890c-bead5be1a87e" providerId="ADAL" clId="{0E2534E0-2A07-4D23-8170-A9497EC9D05F}" dt="2025-02-05T05:35:28.845" v="337" actId="47"/>
        <pc:sldMkLst>
          <pc:docMk/>
          <pc:sldMk cId="1804539297" sldId="287"/>
        </pc:sldMkLst>
        <pc:spChg chg="mod">
          <ac:chgData name="Diana Pineda" userId="d3ac4423-1c2c-4910-890c-bead5be1a87e" providerId="ADAL" clId="{0E2534E0-2A07-4D23-8170-A9497EC9D05F}" dt="2025-02-05T05:33:10.510" v="325" actId="21"/>
          <ac:spMkLst>
            <pc:docMk/>
            <pc:sldMk cId="1804539297" sldId="287"/>
            <ac:spMk id="3" creationId="{47809ADE-7129-F20E-3029-447975CDC4CC}"/>
          </ac:spMkLst>
        </pc:spChg>
      </pc:sldChg>
      <pc:sldChg chg="delSp add del mod">
        <pc:chgData name="Diana Pineda" userId="d3ac4423-1c2c-4910-890c-bead5be1a87e" providerId="ADAL" clId="{0E2534E0-2A07-4D23-8170-A9497EC9D05F}" dt="2025-02-05T05:39:34.304" v="374" actId="47"/>
        <pc:sldMkLst>
          <pc:docMk/>
          <pc:sldMk cId="2694753270" sldId="309"/>
        </pc:sldMkLst>
        <pc:spChg chg="del">
          <ac:chgData name="Diana Pineda" userId="d3ac4423-1c2c-4910-890c-bead5be1a87e" providerId="ADAL" clId="{0E2534E0-2A07-4D23-8170-A9497EC9D05F}" dt="2025-02-05T05:39:16.368" v="372" actId="478"/>
          <ac:spMkLst>
            <pc:docMk/>
            <pc:sldMk cId="2694753270" sldId="309"/>
            <ac:spMk id="113" creationId="{F16BBF43-6E16-BF8C-61B5-AEAE3C28C58A}"/>
          </ac:spMkLst>
        </pc:spChg>
        <pc:picChg chg="del">
          <ac:chgData name="Diana Pineda" userId="d3ac4423-1c2c-4910-890c-bead5be1a87e" providerId="ADAL" clId="{0E2534E0-2A07-4D23-8170-A9497EC9D05F}" dt="2025-02-05T05:39:12.600" v="371" actId="478"/>
          <ac:picMkLst>
            <pc:docMk/>
            <pc:sldMk cId="2694753270" sldId="309"/>
            <ac:picMk id="6" creationId="{C2F63E61-5BAB-7296-7AA0-BC86CDEC35E1}"/>
          </ac:picMkLst>
        </pc:picChg>
      </pc:sldChg>
      <pc:sldChg chg="delSp add del mod">
        <pc:chgData name="Diana Pineda" userId="d3ac4423-1c2c-4910-890c-bead5be1a87e" providerId="ADAL" clId="{0E2534E0-2A07-4D23-8170-A9497EC9D05F}" dt="2025-02-05T05:40:01.549" v="378" actId="47"/>
        <pc:sldMkLst>
          <pc:docMk/>
          <pc:sldMk cId="4281382671" sldId="311"/>
        </pc:sldMkLst>
        <pc:spChg chg="del">
          <ac:chgData name="Diana Pineda" userId="d3ac4423-1c2c-4910-890c-bead5be1a87e" providerId="ADAL" clId="{0E2534E0-2A07-4D23-8170-A9497EC9D05F}" dt="2025-02-05T05:39:46.124" v="375" actId="21"/>
          <ac:spMkLst>
            <pc:docMk/>
            <pc:sldMk cId="4281382671" sldId="311"/>
            <ac:spMk id="4" creationId="{D8879D5A-20D4-AD5C-C3CA-61C2FF714B1D}"/>
          </ac:spMkLst>
        </pc:spChg>
        <pc:spChg chg="del">
          <ac:chgData name="Diana Pineda" userId="d3ac4423-1c2c-4910-890c-bead5be1a87e" providerId="ADAL" clId="{0E2534E0-2A07-4D23-8170-A9497EC9D05F}" dt="2025-02-05T05:39:46.124" v="375" actId="21"/>
          <ac:spMkLst>
            <pc:docMk/>
            <pc:sldMk cId="4281382671" sldId="311"/>
            <ac:spMk id="6" creationId="{515A97AE-D851-1330-70D2-E62E37527E69}"/>
          </ac:spMkLst>
        </pc:spChg>
        <pc:spChg chg="del">
          <ac:chgData name="Diana Pineda" userId="d3ac4423-1c2c-4910-890c-bead5be1a87e" providerId="ADAL" clId="{0E2534E0-2A07-4D23-8170-A9497EC9D05F}" dt="2025-02-05T05:39:46.124" v="375" actId="21"/>
          <ac:spMkLst>
            <pc:docMk/>
            <pc:sldMk cId="4281382671" sldId="311"/>
            <ac:spMk id="7" creationId="{A501FC57-C5E5-DCA5-DAC8-274CC380C619}"/>
          </ac:spMkLst>
        </pc:spChg>
        <pc:spChg chg="del">
          <ac:chgData name="Diana Pineda" userId="d3ac4423-1c2c-4910-890c-bead5be1a87e" providerId="ADAL" clId="{0E2534E0-2A07-4D23-8170-A9497EC9D05F}" dt="2025-02-05T05:39:46.124" v="375" actId="21"/>
          <ac:spMkLst>
            <pc:docMk/>
            <pc:sldMk cId="4281382671" sldId="311"/>
            <ac:spMk id="11" creationId="{717E7C56-5C84-0D92-A300-A5EB28A80906}"/>
          </ac:spMkLst>
        </pc:spChg>
        <pc:spChg chg="del">
          <ac:chgData name="Diana Pineda" userId="d3ac4423-1c2c-4910-890c-bead5be1a87e" providerId="ADAL" clId="{0E2534E0-2A07-4D23-8170-A9497EC9D05F}" dt="2025-02-05T05:39:46.124" v="375" actId="21"/>
          <ac:spMkLst>
            <pc:docMk/>
            <pc:sldMk cId="4281382671" sldId="311"/>
            <ac:spMk id="22" creationId="{541A4ADB-D5F3-BCEA-B755-B60BBAE7D863}"/>
          </ac:spMkLst>
        </pc:spChg>
        <pc:spChg chg="del">
          <ac:chgData name="Diana Pineda" userId="d3ac4423-1c2c-4910-890c-bead5be1a87e" providerId="ADAL" clId="{0E2534E0-2A07-4D23-8170-A9497EC9D05F}" dt="2025-02-05T05:39:46.124" v="375" actId="21"/>
          <ac:spMkLst>
            <pc:docMk/>
            <pc:sldMk cId="4281382671" sldId="311"/>
            <ac:spMk id="27" creationId="{B62FE114-931E-DA45-9D9C-AD15B2534AD6}"/>
          </ac:spMkLst>
        </pc:spChg>
        <pc:picChg chg="del">
          <ac:chgData name="Diana Pineda" userId="d3ac4423-1c2c-4910-890c-bead5be1a87e" providerId="ADAL" clId="{0E2534E0-2A07-4D23-8170-A9497EC9D05F}" dt="2025-02-05T05:39:46.124" v="375" actId="21"/>
          <ac:picMkLst>
            <pc:docMk/>
            <pc:sldMk cId="4281382671" sldId="311"/>
            <ac:picMk id="10" creationId="{4DAAE36F-92F9-3987-2D00-D17DFA1DA242}"/>
          </ac:picMkLst>
        </pc:picChg>
        <pc:picChg chg="del">
          <ac:chgData name="Diana Pineda" userId="d3ac4423-1c2c-4910-890c-bead5be1a87e" providerId="ADAL" clId="{0E2534E0-2A07-4D23-8170-A9497EC9D05F}" dt="2025-02-05T05:39:46.124" v="375" actId="21"/>
          <ac:picMkLst>
            <pc:docMk/>
            <pc:sldMk cId="4281382671" sldId="311"/>
            <ac:picMk id="12" creationId="{67F65696-4D35-A0EA-C615-454361BEAB47}"/>
          </ac:picMkLst>
        </pc:picChg>
        <pc:picChg chg="del">
          <ac:chgData name="Diana Pineda" userId="d3ac4423-1c2c-4910-890c-bead5be1a87e" providerId="ADAL" clId="{0E2534E0-2A07-4D23-8170-A9497EC9D05F}" dt="2025-02-05T05:39:46.124" v="375" actId="21"/>
          <ac:picMkLst>
            <pc:docMk/>
            <pc:sldMk cId="4281382671" sldId="311"/>
            <ac:picMk id="15" creationId="{4140F241-F03D-7815-C4CC-983539F49C36}"/>
          </ac:picMkLst>
        </pc:picChg>
      </pc:sldChg>
      <pc:sldChg chg="delSp add del mod">
        <pc:chgData name="Diana Pineda" userId="d3ac4423-1c2c-4910-890c-bead5be1a87e" providerId="ADAL" clId="{0E2534E0-2A07-4D23-8170-A9497EC9D05F}" dt="2025-02-05T05:41:02.681" v="388" actId="47"/>
        <pc:sldMkLst>
          <pc:docMk/>
          <pc:sldMk cId="1858344572" sldId="313"/>
        </pc:sldMkLst>
        <pc:spChg chg="del">
          <ac:chgData name="Diana Pineda" userId="d3ac4423-1c2c-4910-890c-bead5be1a87e" providerId="ADAL" clId="{0E2534E0-2A07-4D23-8170-A9497EC9D05F}" dt="2025-02-05T05:40:12.563" v="379" actId="21"/>
          <ac:spMkLst>
            <pc:docMk/>
            <pc:sldMk cId="1858344572" sldId="313"/>
            <ac:spMk id="13" creationId="{5CD4D32A-E5E4-0E37-48D3-1A10FA1C90A4}"/>
          </ac:spMkLst>
        </pc:spChg>
        <pc:spChg chg="del">
          <ac:chgData name="Diana Pineda" userId="d3ac4423-1c2c-4910-890c-bead5be1a87e" providerId="ADAL" clId="{0E2534E0-2A07-4D23-8170-A9497EC9D05F}" dt="2025-02-05T05:40:12.563" v="379" actId="21"/>
          <ac:spMkLst>
            <pc:docMk/>
            <pc:sldMk cId="1858344572" sldId="313"/>
            <ac:spMk id="14" creationId="{51BBE35D-32B0-EC23-E0AB-6A15CD1888D7}"/>
          </ac:spMkLst>
        </pc:spChg>
        <pc:spChg chg="del">
          <ac:chgData name="Diana Pineda" userId="d3ac4423-1c2c-4910-890c-bead5be1a87e" providerId="ADAL" clId="{0E2534E0-2A07-4D23-8170-A9497EC9D05F}" dt="2025-02-05T05:40:12.563" v="379" actId="21"/>
          <ac:spMkLst>
            <pc:docMk/>
            <pc:sldMk cId="1858344572" sldId="313"/>
            <ac:spMk id="18" creationId="{125B9011-F240-1CE6-9EB4-69439118198D}"/>
          </ac:spMkLst>
        </pc:spChg>
        <pc:spChg chg="del">
          <ac:chgData name="Diana Pineda" userId="d3ac4423-1c2c-4910-890c-bead5be1a87e" providerId="ADAL" clId="{0E2534E0-2A07-4D23-8170-A9497EC9D05F}" dt="2025-02-05T05:40:12.563" v="379" actId="21"/>
          <ac:spMkLst>
            <pc:docMk/>
            <pc:sldMk cId="1858344572" sldId="313"/>
            <ac:spMk id="20" creationId="{05F8878D-BB87-448E-A9A9-5F78E5E918F6}"/>
          </ac:spMkLst>
        </pc:spChg>
        <pc:picChg chg="del">
          <ac:chgData name="Diana Pineda" userId="d3ac4423-1c2c-4910-890c-bead5be1a87e" providerId="ADAL" clId="{0E2534E0-2A07-4D23-8170-A9497EC9D05F}" dt="2025-02-05T05:40:12.563" v="379" actId="21"/>
          <ac:picMkLst>
            <pc:docMk/>
            <pc:sldMk cId="1858344572" sldId="313"/>
            <ac:picMk id="9" creationId="{40D5F28D-3270-9E0A-8121-E7BC30B5A68C}"/>
          </ac:picMkLst>
        </pc:picChg>
        <pc:picChg chg="del">
          <ac:chgData name="Diana Pineda" userId="d3ac4423-1c2c-4910-890c-bead5be1a87e" providerId="ADAL" clId="{0E2534E0-2A07-4D23-8170-A9497EC9D05F}" dt="2025-02-05T05:40:12.563" v="379" actId="21"/>
          <ac:picMkLst>
            <pc:docMk/>
            <pc:sldMk cId="1858344572" sldId="313"/>
            <ac:picMk id="17" creationId="{8C2DB0BB-2470-D6C1-D062-51E829EC064A}"/>
          </ac:picMkLst>
        </pc:picChg>
      </pc:sldChg>
      <pc:sldChg chg="delSp modSp add del mod">
        <pc:chgData name="Diana Pineda" userId="d3ac4423-1c2c-4910-890c-bead5be1a87e" providerId="ADAL" clId="{0E2534E0-2A07-4D23-8170-A9497EC9D05F}" dt="2025-02-05T05:41:03.234" v="389" actId="47"/>
        <pc:sldMkLst>
          <pc:docMk/>
          <pc:sldMk cId="1938442914" sldId="314"/>
        </pc:sldMkLst>
        <pc:spChg chg="del">
          <ac:chgData name="Diana Pineda" userId="d3ac4423-1c2c-4910-890c-bead5be1a87e" providerId="ADAL" clId="{0E2534E0-2A07-4D23-8170-A9497EC9D05F}" dt="2025-02-05T05:40:56.701" v="386" actId="21"/>
          <ac:spMkLst>
            <pc:docMk/>
            <pc:sldMk cId="1938442914" sldId="314"/>
            <ac:spMk id="5" creationId="{46EF08BA-EC85-50B3-5E4D-C2AEEBFEE26A}"/>
          </ac:spMkLst>
        </pc:spChg>
        <pc:spChg chg="del">
          <ac:chgData name="Diana Pineda" userId="d3ac4423-1c2c-4910-890c-bead5be1a87e" providerId="ADAL" clId="{0E2534E0-2A07-4D23-8170-A9497EC9D05F}" dt="2025-02-05T05:40:56.701" v="386" actId="21"/>
          <ac:spMkLst>
            <pc:docMk/>
            <pc:sldMk cId="1938442914" sldId="314"/>
            <ac:spMk id="8" creationId="{5C8B585D-164C-5465-B529-3427602D1083}"/>
          </ac:spMkLst>
        </pc:spChg>
        <pc:spChg chg="del">
          <ac:chgData name="Diana Pineda" userId="d3ac4423-1c2c-4910-890c-bead5be1a87e" providerId="ADAL" clId="{0E2534E0-2A07-4D23-8170-A9497EC9D05F}" dt="2025-02-05T05:40:56.701" v="386" actId="21"/>
          <ac:spMkLst>
            <pc:docMk/>
            <pc:sldMk cId="1938442914" sldId="314"/>
            <ac:spMk id="10" creationId="{6473D6F4-7739-F174-64B6-E8AAFB1E9CF5}"/>
          </ac:spMkLst>
        </pc:spChg>
        <pc:spChg chg="del">
          <ac:chgData name="Diana Pineda" userId="d3ac4423-1c2c-4910-890c-bead5be1a87e" providerId="ADAL" clId="{0E2534E0-2A07-4D23-8170-A9497EC9D05F}" dt="2025-02-05T05:40:56.701" v="386" actId="21"/>
          <ac:spMkLst>
            <pc:docMk/>
            <pc:sldMk cId="1938442914" sldId="314"/>
            <ac:spMk id="14" creationId="{7605D267-C8F6-E606-172E-F2DC515F6930}"/>
          </ac:spMkLst>
        </pc:spChg>
        <pc:spChg chg="del mod">
          <ac:chgData name="Diana Pineda" userId="d3ac4423-1c2c-4910-890c-bead5be1a87e" providerId="ADAL" clId="{0E2534E0-2A07-4D23-8170-A9497EC9D05F}" dt="2025-02-05T05:40:56.701" v="386" actId="21"/>
          <ac:spMkLst>
            <pc:docMk/>
            <pc:sldMk cId="1938442914" sldId="314"/>
            <ac:spMk id="15" creationId="{720D4621-511D-B6F0-4746-D2C0AE387E63}"/>
          </ac:spMkLst>
        </pc:spChg>
        <pc:spChg chg="del mod">
          <ac:chgData name="Diana Pineda" userId="d3ac4423-1c2c-4910-890c-bead5be1a87e" providerId="ADAL" clId="{0E2534E0-2A07-4D23-8170-A9497EC9D05F}" dt="2025-02-05T05:40:56.701" v="386" actId="21"/>
          <ac:spMkLst>
            <pc:docMk/>
            <pc:sldMk cId="1938442914" sldId="314"/>
            <ac:spMk id="16" creationId="{43FBFFB8-EE9C-EAA8-CA89-35224DD0B2FF}"/>
          </ac:spMkLst>
        </pc:spChg>
        <pc:spChg chg="del mod">
          <ac:chgData name="Diana Pineda" userId="d3ac4423-1c2c-4910-890c-bead5be1a87e" providerId="ADAL" clId="{0E2534E0-2A07-4D23-8170-A9497EC9D05F}" dt="2025-02-05T05:40:51.770" v="385" actId="478"/>
          <ac:spMkLst>
            <pc:docMk/>
            <pc:sldMk cId="1938442914" sldId="314"/>
            <ac:spMk id="113" creationId="{1EC0B74A-5570-CF11-2151-4C13DD40085D}"/>
          </ac:spMkLst>
        </pc:spChg>
        <pc:spChg chg="del">
          <ac:chgData name="Diana Pineda" userId="d3ac4423-1c2c-4910-890c-bead5be1a87e" providerId="ADAL" clId="{0E2534E0-2A07-4D23-8170-A9497EC9D05F}" dt="2025-02-05T05:40:48.962" v="383" actId="478"/>
          <ac:spMkLst>
            <pc:docMk/>
            <pc:sldMk cId="1938442914" sldId="314"/>
            <ac:spMk id="117" creationId="{02E57A30-B7DD-1087-DC39-15DD31B0DBFD}"/>
          </ac:spMkLst>
        </pc:spChg>
        <pc:picChg chg="del">
          <ac:chgData name="Diana Pineda" userId="d3ac4423-1c2c-4910-890c-bead5be1a87e" providerId="ADAL" clId="{0E2534E0-2A07-4D23-8170-A9497EC9D05F}" dt="2025-02-05T05:40:48.962" v="383" actId="478"/>
          <ac:picMkLst>
            <pc:docMk/>
            <pc:sldMk cId="1938442914" sldId="314"/>
            <ac:picMk id="2" creationId="{87DE0D80-F5D5-9F51-5FFF-E28639788FB6}"/>
          </ac:picMkLst>
        </pc:picChg>
        <pc:picChg chg="del">
          <ac:chgData name="Diana Pineda" userId="d3ac4423-1c2c-4910-890c-bead5be1a87e" providerId="ADAL" clId="{0E2534E0-2A07-4D23-8170-A9497EC9D05F}" dt="2025-02-05T05:40:56.701" v="386" actId="21"/>
          <ac:picMkLst>
            <pc:docMk/>
            <pc:sldMk cId="1938442914" sldId="314"/>
            <ac:picMk id="7" creationId="{9A8F0523-F491-C821-4530-7DE3BEB46AAC}"/>
          </ac:picMkLst>
        </pc:picChg>
        <pc:picChg chg="del">
          <ac:chgData name="Diana Pineda" userId="d3ac4423-1c2c-4910-890c-bead5be1a87e" providerId="ADAL" clId="{0E2534E0-2A07-4D23-8170-A9497EC9D05F}" dt="2025-02-05T05:40:56.701" v="386" actId="21"/>
          <ac:picMkLst>
            <pc:docMk/>
            <pc:sldMk cId="1938442914" sldId="314"/>
            <ac:picMk id="12" creationId="{8383FD9C-DE41-5694-1B34-A7B459EC934D}"/>
          </ac:picMkLst>
        </pc:picChg>
        <pc:picChg chg="del">
          <ac:chgData name="Diana Pineda" userId="d3ac4423-1c2c-4910-890c-bead5be1a87e" providerId="ADAL" clId="{0E2534E0-2A07-4D23-8170-A9497EC9D05F}" dt="2025-02-05T05:40:56.701" v="386" actId="21"/>
          <ac:picMkLst>
            <pc:docMk/>
            <pc:sldMk cId="1938442914" sldId="314"/>
            <ac:picMk id="128" creationId="{12532059-726E-B43F-0D59-F4A2440D402C}"/>
          </ac:picMkLst>
        </pc:picChg>
      </pc:sldChg>
      <pc:sldChg chg="add del">
        <pc:chgData name="Diana Pineda" userId="d3ac4423-1c2c-4910-890c-bead5be1a87e" providerId="ADAL" clId="{0E2534E0-2A07-4D23-8170-A9497EC9D05F}" dt="2025-02-05T05:24:23.269" v="271" actId="47"/>
        <pc:sldMkLst>
          <pc:docMk/>
          <pc:sldMk cId="1912587740" sldId="316"/>
        </pc:sldMkLst>
      </pc:sldChg>
      <pc:sldChg chg="add del">
        <pc:chgData name="Diana Pineda" userId="d3ac4423-1c2c-4910-890c-bead5be1a87e" providerId="ADAL" clId="{0E2534E0-2A07-4D23-8170-A9497EC9D05F}" dt="2025-02-05T05:28:07.148" v="291" actId="47"/>
        <pc:sldMkLst>
          <pc:docMk/>
          <pc:sldMk cId="358717253" sldId="317"/>
        </pc:sldMkLst>
      </pc:sldChg>
      <pc:sldChg chg="addSp delSp modSp add mod">
        <pc:chgData name="Diana Pineda" userId="d3ac4423-1c2c-4910-890c-bead5be1a87e" providerId="ADAL" clId="{0E2534E0-2A07-4D23-8170-A9497EC9D05F}" dt="2025-02-05T19:49:04.163" v="488" actId="207"/>
        <pc:sldMkLst>
          <pc:docMk/>
          <pc:sldMk cId="1446515460" sldId="318"/>
        </pc:sldMkLst>
        <pc:spChg chg="add del mod">
          <ac:chgData name="Diana Pineda" userId="d3ac4423-1c2c-4910-890c-bead5be1a87e" providerId="ADAL" clId="{0E2534E0-2A07-4D23-8170-A9497EC9D05F}" dt="2025-02-05T05:24:37.756" v="275" actId="478"/>
          <ac:spMkLst>
            <pc:docMk/>
            <pc:sldMk cId="1446515460" sldId="318"/>
            <ac:spMk id="2" creationId="{A269F325-E0E1-7C08-11DB-4031FA395237}"/>
          </ac:spMkLst>
        </pc:spChg>
        <pc:spChg chg="del">
          <ac:chgData name="Diana Pineda" userId="d3ac4423-1c2c-4910-890c-bead5be1a87e" providerId="ADAL" clId="{0E2534E0-2A07-4D23-8170-A9497EC9D05F}" dt="2025-02-05T05:27:59.077" v="290" actId="478"/>
          <ac:spMkLst>
            <pc:docMk/>
            <pc:sldMk cId="1446515460" sldId="318"/>
            <ac:spMk id="3" creationId="{CB9FFCFE-8875-50CB-E2C0-E7854D3A669E}"/>
          </ac:spMkLst>
        </pc:spChg>
        <pc:spChg chg="add del mod">
          <ac:chgData name="Diana Pineda" userId="d3ac4423-1c2c-4910-890c-bead5be1a87e" providerId="ADAL" clId="{0E2534E0-2A07-4D23-8170-A9497EC9D05F}" dt="2025-02-05T05:24:37.756" v="275" actId="478"/>
          <ac:spMkLst>
            <pc:docMk/>
            <pc:sldMk cId="1446515460" sldId="318"/>
            <ac:spMk id="8" creationId="{70D02815-37C6-758E-26FA-DE7EE5781BED}"/>
          </ac:spMkLst>
        </pc:spChg>
        <pc:spChg chg="add mod">
          <ac:chgData name="Diana Pineda" userId="d3ac4423-1c2c-4910-890c-bead5be1a87e" providerId="ADAL" clId="{0E2534E0-2A07-4D23-8170-A9497EC9D05F}" dt="2025-02-05T19:49:04.163" v="488" actId="207"/>
          <ac:spMkLst>
            <pc:docMk/>
            <pc:sldMk cId="1446515460" sldId="318"/>
            <ac:spMk id="11" creationId="{0DC26D93-8DBF-70C3-12DA-DF872A015A0A}"/>
          </ac:spMkLst>
        </pc:spChg>
        <pc:spChg chg="del">
          <ac:chgData name="Diana Pineda" userId="d3ac4423-1c2c-4910-890c-bead5be1a87e" providerId="ADAL" clId="{0E2534E0-2A07-4D23-8170-A9497EC9D05F}" dt="2025-02-05T05:24:54.270" v="277" actId="478"/>
          <ac:spMkLst>
            <pc:docMk/>
            <pc:sldMk cId="1446515460" sldId="318"/>
            <ac:spMk id="12" creationId="{FE472EDE-274C-5190-8824-E1509A230981}"/>
          </ac:spMkLst>
        </pc:spChg>
        <pc:spChg chg="del">
          <ac:chgData name="Diana Pineda" userId="d3ac4423-1c2c-4910-890c-bead5be1a87e" providerId="ADAL" clId="{0E2534E0-2A07-4D23-8170-A9497EC9D05F}" dt="2025-02-05T05:24:54.270" v="277" actId="478"/>
          <ac:spMkLst>
            <pc:docMk/>
            <pc:sldMk cId="1446515460" sldId="318"/>
            <ac:spMk id="13" creationId="{384E27AC-DE9A-6208-7AE0-08D13D48D211}"/>
          </ac:spMkLst>
        </pc:spChg>
        <pc:spChg chg="add mod">
          <ac:chgData name="Diana Pineda" userId="d3ac4423-1c2c-4910-890c-bead5be1a87e" providerId="ADAL" clId="{0E2534E0-2A07-4D23-8170-A9497EC9D05F}" dt="2025-02-05T19:48:40.908" v="471" actId="20577"/>
          <ac:spMkLst>
            <pc:docMk/>
            <pc:sldMk cId="1446515460" sldId="318"/>
            <ac:spMk id="18" creationId="{5DBA0B34-73AF-0C1A-3789-416707DE927F}"/>
          </ac:spMkLst>
        </pc:spChg>
        <pc:spChg chg="add mod">
          <ac:chgData name="Diana Pineda" userId="d3ac4423-1c2c-4910-890c-bead5be1a87e" providerId="ADAL" clId="{0E2534E0-2A07-4D23-8170-A9497EC9D05F}" dt="2025-02-05T19:48:44.088" v="472" actId="20577"/>
          <ac:spMkLst>
            <pc:docMk/>
            <pc:sldMk cId="1446515460" sldId="318"/>
            <ac:spMk id="19" creationId="{397B1DB6-251E-EB68-889C-D337A5DD56DA}"/>
          </ac:spMkLst>
        </pc:spChg>
        <pc:spChg chg="add mod">
          <ac:chgData name="Diana Pineda" userId="d3ac4423-1c2c-4910-890c-bead5be1a87e" providerId="ADAL" clId="{0E2534E0-2A07-4D23-8170-A9497EC9D05F}" dt="2025-02-05T19:48:45.760" v="473" actId="20577"/>
          <ac:spMkLst>
            <pc:docMk/>
            <pc:sldMk cId="1446515460" sldId="318"/>
            <ac:spMk id="20" creationId="{F003C863-E082-BEFA-D01D-E8807FC4A7EA}"/>
          </ac:spMkLst>
        </pc:spChg>
        <pc:spChg chg="add mod">
          <ac:chgData name="Diana Pineda" userId="d3ac4423-1c2c-4910-890c-bead5be1a87e" providerId="ADAL" clId="{0E2534E0-2A07-4D23-8170-A9497EC9D05F}" dt="2025-02-05T19:48:48.782" v="476" actId="20577"/>
          <ac:spMkLst>
            <pc:docMk/>
            <pc:sldMk cId="1446515460" sldId="318"/>
            <ac:spMk id="21" creationId="{7DD1AD98-E409-F202-1684-99AC14D5CBB5}"/>
          </ac:spMkLst>
        </pc:spChg>
        <pc:picChg chg="add del mod">
          <ac:chgData name="Diana Pineda" userId="d3ac4423-1c2c-4910-890c-bead5be1a87e" providerId="ADAL" clId="{0E2534E0-2A07-4D23-8170-A9497EC9D05F}" dt="2025-02-05T05:24:37.756" v="275" actId="478"/>
          <ac:picMkLst>
            <pc:docMk/>
            <pc:sldMk cId="1446515460" sldId="318"/>
            <ac:picMk id="9" creationId="{4BB836CD-D3EE-E5C5-92EA-56552FF50AF1}"/>
          </ac:picMkLst>
        </pc:picChg>
        <pc:picChg chg="add del mod">
          <ac:chgData name="Diana Pineda" userId="d3ac4423-1c2c-4910-890c-bead5be1a87e" providerId="ADAL" clId="{0E2534E0-2A07-4D23-8170-A9497EC9D05F}" dt="2025-02-05T05:24:37.756" v="275" actId="478"/>
          <ac:picMkLst>
            <pc:docMk/>
            <pc:sldMk cId="1446515460" sldId="318"/>
            <ac:picMk id="10" creationId="{9EA3D09C-3B2A-28D2-B0CD-6FDCF0D2E753}"/>
          </ac:picMkLst>
        </pc:picChg>
        <pc:picChg chg="del">
          <ac:chgData name="Diana Pineda" userId="d3ac4423-1c2c-4910-890c-bead5be1a87e" providerId="ADAL" clId="{0E2534E0-2A07-4D23-8170-A9497EC9D05F}" dt="2025-02-05T05:24:54.270" v="277" actId="478"/>
          <ac:picMkLst>
            <pc:docMk/>
            <pc:sldMk cId="1446515460" sldId="318"/>
            <ac:picMk id="14" creationId="{8DD001F0-320F-AC66-7AC0-9725F60C2F33}"/>
          </ac:picMkLst>
        </pc:picChg>
        <pc:picChg chg="del">
          <ac:chgData name="Diana Pineda" userId="d3ac4423-1c2c-4910-890c-bead5be1a87e" providerId="ADAL" clId="{0E2534E0-2A07-4D23-8170-A9497EC9D05F}" dt="2025-02-05T05:24:54.270" v="277" actId="478"/>
          <ac:picMkLst>
            <pc:docMk/>
            <pc:sldMk cId="1446515460" sldId="318"/>
            <ac:picMk id="15" creationId="{01244C12-C7DD-C9C0-DC52-42D873F9DE8B}"/>
          </ac:picMkLst>
        </pc:picChg>
        <pc:picChg chg="add mod">
          <ac:chgData name="Diana Pineda" userId="d3ac4423-1c2c-4910-890c-bead5be1a87e" providerId="ADAL" clId="{0E2534E0-2A07-4D23-8170-A9497EC9D05F}" dt="2025-02-05T05:26:05.025" v="278"/>
          <ac:picMkLst>
            <pc:docMk/>
            <pc:sldMk cId="1446515460" sldId="318"/>
            <ac:picMk id="16" creationId="{3948E80A-FD66-C119-3F45-4C598E891BE7}"/>
          </ac:picMkLst>
        </pc:picChg>
        <pc:picChg chg="add mod">
          <ac:chgData name="Diana Pineda" userId="d3ac4423-1c2c-4910-890c-bead5be1a87e" providerId="ADAL" clId="{0E2534E0-2A07-4D23-8170-A9497EC9D05F}" dt="2025-02-05T05:26:05.025" v="278"/>
          <ac:picMkLst>
            <pc:docMk/>
            <pc:sldMk cId="1446515460" sldId="318"/>
            <ac:picMk id="17" creationId="{A5EE65BE-8842-4713-C4D3-2626567BFCEE}"/>
          </ac:picMkLst>
        </pc:picChg>
      </pc:sldChg>
      <pc:sldChg chg="addSp delSp modSp add mod ord">
        <pc:chgData name="Diana Pineda" userId="d3ac4423-1c2c-4910-890c-bead5be1a87e" providerId="ADAL" clId="{0E2534E0-2A07-4D23-8170-A9497EC9D05F}" dt="2025-02-05T05:29:39.949" v="301" actId="2710"/>
        <pc:sldMkLst>
          <pc:docMk/>
          <pc:sldMk cId="2794053236" sldId="319"/>
        </pc:sldMkLst>
        <pc:spChg chg="add mod">
          <ac:chgData name="Diana Pineda" userId="d3ac4423-1c2c-4910-890c-bead5be1a87e" providerId="ADAL" clId="{0E2534E0-2A07-4D23-8170-A9497EC9D05F}" dt="2025-02-05T05:29:07.998" v="298" actId="2710"/>
          <ac:spMkLst>
            <pc:docMk/>
            <pc:sldMk cId="2794053236" sldId="319"/>
            <ac:spMk id="2" creationId="{DD38E981-1957-7338-54A2-55A3C5465C04}"/>
          </ac:spMkLst>
        </pc:spChg>
        <pc:spChg chg="add mod">
          <ac:chgData name="Diana Pineda" userId="d3ac4423-1c2c-4910-890c-bead5be1a87e" providerId="ADAL" clId="{0E2534E0-2A07-4D23-8170-A9497EC9D05F}" dt="2025-02-05T05:29:39.949" v="301" actId="2710"/>
          <ac:spMkLst>
            <pc:docMk/>
            <pc:sldMk cId="2794053236" sldId="319"/>
            <ac:spMk id="3" creationId="{80BECD65-45A0-84DD-4504-E70873FC8245}"/>
          </ac:spMkLst>
        </pc:spChg>
        <pc:spChg chg="add mod">
          <ac:chgData name="Diana Pineda" userId="d3ac4423-1c2c-4910-890c-bead5be1a87e" providerId="ADAL" clId="{0E2534E0-2A07-4D23-8170-A9497EC9D05F}" dt="2025-02-05T05:28:35.996" v="296"/>
          <ac:spMkLst>
            <pc:docMk/>
            <pc:sldMk cId="2794053236" sldId="319"/>
            <ac:spMk id="10" creationId="{59FF8582-E00F-0B58-6C11-3AB66584FD01}"/>
          </ac:spMkLst>
        </pc:spChg>
        <pc:spChg chg="add mod">
          <ac:chgData name="Diana Pineda" userId="d3ac4423-1c2c-4910-890c-bead5be1a87e" providerId="ADAL" clId="{0E2534E0-2A07-4D23-8170-A9497EC9D05F}" dt="2025-02-05T05:28:35.996" v="296"/>
          <ac:spMkLst>
            <pc:docMk/>
            <pc:sldMk cId="2794053236" sldId="319"/>
            <ac:spMk id="11" creationId="{95C653D9-8FCB-0A8F-0B0F-C5D78BBA2EDE}"/>
          </ac:spMkLst>
        </pc:spChg>
        <pc:spChg chg="del">
          <ac:chgData name="Diana Pineda" userId="d3ac4423-1c2c-4910-890c-bead5be1a87e" providerId="ADAL" clId="{0E2534E0-2A07-4D23-8170-A9497EC9D05F}" dt="2025-02-05T05:28:20.736" v="295" actId="478"/>
          <ac:spMkLst>
            <pc:docMk/>
            <pc:sldMk cId="2794053236" sldId="319"/>
            <ac:spMk id="12" creationId="{317D7259-ED45-3B90-45AE-D3707F59A479}"/>
          </ac:spMkLst>
        </pc:spChg>
        <pc:spChg chg="del">
          <ac:chgData name="Diana Pineda" userId="d3ac4423-1c2c-4910-890c-bead5be1a87e" providerId="ADAL" clId="{0E2534E0-2A07-4D23-8170-A9497EC9D05F}" dt="2025-02-05T05:28:20.736" v="295" actId="478"/>
          <ac:spMkLst>
            <pc:docMk/>
            <pc:sldMk cId="2794053236" sldId="319"/>
            <ac:spMk id="13" creationId="{39D0F5D1-1C17-A4E1-7E9F-44F88CC699FD}"/>
          </ac:spMkLst>
        </pc:spChg>
        <pc:spChg chg="add mod">
          <ac:chgData name="Diana Pineda" userId="d3ac4423-1c2c-4910-890c-bead5be1a87e" providerId="ADAL" clId="{0E2534E0-2A07-4D23-8170-A9497EC9D05F}" dt="2025-02-05T05:28:35.996" v="296"/>
          <ac:spMkLst>
            <pc:docMk/>
            <pc:sldMk cId="2794053236" sldId="319"/>
            <ac:spMk id="16" creationId="{2CE2DAF5-A13A-B98B-13C1-7488557DD9CF}"/>
          </ac:spMkLst>
        </pc:spChg>
        <pc:spChg chg="add mod">
          <ac:chgData name="Diana Pineda" userId="d3ac4423-1c2c-4910-890c-bead5be1a87e" providerId="ADAL" clId="{0E2534E0-2A07-4D23-8170-A9497EC9D05F}" dt="2025-02-05T05:28:35.996" v="296"/>
          <ac:spMkLst>
            <pc:docMk/>
            <pc:sldMk cId="2794053236" sldId="319"/>
            <ac:spMk id="17" creationId="{8B315DEA-1812-8949-4D4B-D5991B7EDD3E}"/>
          </ac:spMkLst>
        </pc:spChg>
        <pc:picChg chg="add mod">
          <ac:chgData name="Diana Pineda" userId="d3ac4423-1c2c-4910-890c-bead5be1a87e" providerId="ADAL" clId="{0E2534E0-2A07-4D23-8170-A9497EC9D05F}" dt="2025-02-05T05:28:35.996" v="296"/>
          <ac:picMkLst>
            <pc:docMk/>
            <pc:sldMk cId="2794053236" sldId="319"/>
            <ac:picMk id="8" creationId="{27DDD576-09A5-7BC9-34B0-9799DC3E4B91}"/>
          </ac:picMkLst>
        </pc:picChg>
        <pc:picChg chg="add mod">
          <ac:chgData name="Diana Pineda" userId="d3ac4423-1c2c-4910-890c-bead5be1a87e" providerId="ADAL" clId="{0E2534E0-2A07-4D23-8170-A9497EC9D05F}" dt="2025-02-05T05:28:35.996" v="296"/>
          <ac:picMkLst>
            <pc:docMk/>
            <pc:sldMk cId="2794053236" sldId="319"/>
            <ac:picMk id="9" creationId="{BF59300F-252B-6DD1-06B3-5F40CA0E2D7F}"/>
          </ac:picMkLst>
        </pc:picChg>
        <pc:picChg chg="del">
          <ac:chgData name="Diana Pineda" userId="d3ac4423-1c2c-4910-890c-bead5be1a87e" providerId="ADAL" clId="{0E2534E0-2A07-4D23-8170-A9497EC9D05F}" dt="2025-02-05T05:28:20.736" v="295" actId="478"/>
          <ac:picMkLst>
            <pc:docMk/>
            <pc:sldMk cId="2794053236" sldId="319"/>
            <ac:picMk id="14" creationId="{46BB0E53-72B7-B47B-F982-E966E06B8EDB}"/>
          </ac:picMkLst>
        </pc:picChg>
        <pc:picChg chg="del">
          <ac:chgData name="Diana Pineda" userId="d3ac4423-1c2c-4910-890c-bead5be1a87e" providerId="ADAL" clId="{0E2534E0-2A07-4D23-8170-A9497EC9D05F}" dt="2025-02-05T05:28:20.736" v="295" actId="478"/>
          <ac:picMkLst>
            <pc:docMk/>
            <pc:sldMk cId="2794053236" sldId="319"/>
            <ac:picMk id="15" creationId="{0CF794E5-51CD-6086-5992-754F666B048B}"/>
          </ac:picMkLst>
        </pc:picChg>
      </pc:sldChg>
      <pc:sldChg chg="add del setBg">
        <pc:chgData name="Diana Pineda" userId="d3ac4423-1c2c-4910-890c-bead5be1a87e" providerId="ADAL" clId="{0E2534E0-2A07-4D23-8170-A9497EC9D05F}" dt="2025-02-05T05:30:26.880" v="304"/>
        <pc:sldMkLst>
          <pc:docMk/>
          <pc:sldMk cId="495196227" sldId="320"/>
        </pc:sldMkLst>
      </pc:sldChg>
      <pc:sldChg chg="modSp add mod">
        <pc:chgData name="Diana Pineda" userId="d3ac4423-1c2c-4910-890c-bead5be1a87e" providerId="ADAL" clId="{0E2534E0-2A07-4D23-8170-A9497EC9D05F}" dt="2025-02-05T05:30:50.772" v="312" actId="14100"/>
        <pc:sldMkLst>
          <pc:docMk/>
          <pc:sldMk cId="2470580581" sldId="320"/>
        </pc:sldMkLst>
        <pc:spChg chg="mod">
          <ac:chgData name="Diana Pineda" userId="d3ac4423-1c2c-4910-890c-bead5be1a87e" providerId="ADAL" clId="{0E2534E0-2A07-4D23-8170-A9497EC9D05F}" dt="2025-02-05T05:30:50.772" v="312" actId="14100"/>
          <ac:spMkLst>
            <pc:docMk/>
            <pc:sldMk cId="2470580581" sldId="320"/>
            <ac:spMk id="4" creationId="{4FE381C6-57A2-EA3E-3811-6A93B7B4BF51}"/>
          </ac:spMkLst>
        </pc:spChg>
      </pc:sldChg>
      <pc:sldChg chg="add del">
        <pc:chgData name="Diana Pineda" userId="d3ac4423-1c2c-4910-890c-bead5be1a87e" providerId="ADAL" clId="{0E2534E0-2A07-4D23-8170-A9497EC9D05F}" dt="2025-02-05T05:30:26.880" v="304"/>
        <pc:sldMkLst>
          <pc:docMk/>
          <pc:sldMk cId="2148756820" sldId="321"/>
        </pc:sldMkLst>
      </pc:sldChg>
      <pc:sldChg chg="addSp delSp modSp add mod">
        <pc:chgData name="Diana Pineda" userId="d3ac4423-1c2c-4910-890c-bead5be1a87e" providerId="ADAL" clId="{0E2534E0-2A07-4D23-8170-A9497EC9D05F}" dt="2025-02-05T05:35:12.284" v="336" actId="113"/>
        <pc:sldMkLst>
          <pc:docMk/>
          <pc:sldMk cId="3265914490" sldId="321"/>
        </pc:sldMkLst>
        <pc:spChg chg="add mod">
          <ac:chgData name="Diana Pineda" userId="d3ac4423-1c2c-4910-890c-bead5be1a87e" providerId="ADAL" clId="{0E2534E0-2A07-4D23-8170-A9497EC9D05F}" dt="2025-02-05T05:35:12.284" v="336" actId="113"/>
          <ac:spMkLst>
            <pc:docMk/>
            <pc:sldMk cId="3265914490" sldId="321"/>
            <ac:spMk id="2" creationId="{61D2778E-BCC0-F3C8-8707-7F25F1C307B4}"/>
          </ac:spMkLst>
        </pc:spChg>
        <pc:spChg chg="mod">
          <ac:chgData name="Diana Pineda" userId="d3ac4423-1c2c-4910-890c-bead5be1a87e" providerId="ADAL" clId="{0E2534E0-2A07-4D23-8170-A9497EC9D05F}" dt="2025-02-05T05:31:45.500" v="319" actId="14100"/>
          <ac:spMkLst>
            <pc:docMk/>
            <pc:sldMk cId="3265914490" sldId="321"/>
            <ac:spMk id="4" creationId="{25E8A73A-E9AD-3077-C618-955ACB3068D0}"/>
          </ac:spMkLst>
        </pc:spChg>
        <pc:spChg chg="del">
          <ac:chgData name="Diana Pineda" userId="d3ac4423-1c2c-4910-890c-bead5be1a87e" providerId="ADAL" clId="{0E2534E0-2A07-4D23-8170-A9497EC9D05F}" dt="2025-02-05T05:32:12.067" v="320" actId="478"/>
          <ac:spMkLst>
            <pc:docMk/>
            <pc:sldMk cId="3265914490" sldId="321"/>
            <ac:spMk id="12" creationId="{BE1BE4F7-1C2C-A3BC-EF85-C0F6BE035CD0}"/>
          </ac:spMkLst>
        </pc:spChg>
        <pc:spChg chg="del">
          <ac:chgData name="Diana Pineda" userId="d3ac4423-1c2c-4910-890c-bead5be1a87e" providerId="ADAL" clId="{0E2534E0-2A07-4D23-8170-A9497EC9D05F}" dt="2025-02-05T05:32:12.067" v="320" actId="478"/>
          <ac:spMkLst>
            <pc:docMk/>
            <pc:sldMk cId="3265914490" sldId="321"/>
            <ac:spMk id="13" creationId="{E521D195-6508-ADF3-8807-F5E656ED883D}"/>
          </ac:spMkLst>
        </pc:spChg>
        <pc:picChg chg="add mod">
          <ac:chgData name="Diana Pineda" userId="d3ac4423-1c2c-4910-890c-bead5be1a87e" providerId="ADAL" clId="{0E2534E0-2A07-4D23-8170-A9497EC9D05F}" dt="2025-02-05T05:33:27.699" v="329" actId="1076"/>
          <ac:picMkLst>
            <pc:docMk/>
            <pc:sldMk cId="3265914490" sldId="321"/>
            <ac:picMk id="3" creationId="{AB627F37-7C6A-741D-C03E-411EA618D60A}"/>
          </ac:picMkLst>
        </pc:picChg>
        <pc:picChg chg="del">
          <ac:chgData name="Diana Pineda" userId="d3ac4423-1c2c-4910-890c-bead5be1a87e" providerId="ADAL" clId="{0E2534E0-2A07-4D23-8170-A9497EC9D05F}" dt="2025-02-05T05:32:12.067" v="320" actId="478"/>
          <ac:picMkLst>
            <pc:docMk/>
            <pc:sldMk cId="3265914490" sldId="321"/>
            <ac:picMk id="14" creationId="{63B7B428-68B8-4041-DDFE-FC8E6E5A9AFC}"/>
          </ac:picMkLst>
        </pc:picChg>
        <pc:picChg chg="del">
          <ac:chgData name="Diana Pineda" userId="d3ac4423-1c2c-4910-890c-bead5be1a87e" providerId="ADAL" clId="{0E2534E0-2A07-4D23-8170-A9497EC9D05F}" dt="2025-02-05T05:32:12.067" v="320" actId="478"/>
          <ac:picMkLst>
            <pc:docMk/>
            <pc:sldMk cId="3265914490" sldId="321"/>
            <ac:picMk id="15" creationId="{52BA757C-8692-E9C8-B7BA-98BD06FB336A}"/>
          </ac:picMkLst>
        </pc:picChg>
      </pc:sldChg>
      <pc:sldChg chg="modSp add mod">
        <pc:chgData name="Diana Pineda" userId="d3ac4423-1c2c-4910-890c-bead5be1a87e" providerId="ADAL" clId="{0E2534E0-2A07-4D23-8170-A9497EC9D05F}" dt="2025-02-05T05:36:36.195" v="351"/>
        <pc:sldMkLst>
          <pc:docMk/>
          <pc:sldMk cId="921460009" sldId="322"/>
        </pc:sldMkLst>
        <pc:spChg chg="mod">
          <ac:chgData name="Diana Pineda" userId="d3ac4423-1c2c-4910-890c-bead5be1a87e" providerId="ADAL" clId="{0E2534E0-2A07-4D23-8170-A9497EC9D05F}" dt="2025-02-05T05:36:36.195" v="351"/>
          <ac:spMkLst>
            <pc:docMk/>
            <pc:sldMk cId="921460009" sldId="322"/>
            <ac:spMk id="4" creationId="{54A80D6E-E298-31A8-1F83-B3FB5D579BB6}"/>
          </ac:spMkLst>
        </pc:spChg>
      </pc:sldChg>
      <pc:sldChg chg="add del setBg">
        <pc:chgData name="Diana Pineda" userId="d3ac4423-1c2c-4910-890c-bead5be1a87e" providerId="ADAL" clId="{0E2534E0-2A07-4D23-8170-A9497EC9D05F}" dt="2025-02-05T05:36:10.095" v="340"/>
        <pc:sldMkLst>
          <pc:docMk/>
          <pc:sldMk cId="4184104542" sldId="322"/>
        </pc:sldMkLst>
      </pc:sldChg>
      <pc:sldChg chg="addSp delSp modSp add mod">
        <pc:chgData name="Diana Pineda" userId="d3ac4423-1c2c-4910-890c-bead5be1a87e" providerId="ADAL" clId="{0E2534E0-2A07-4D23-8170-A9497EC9D05F}" dt="2025-02-05T05:41:54.633" v="393" actId="2710"/>
        <pc:sldMkLst>
          <pc:docMk/>
          <pc:sldMk cId="626061743" sldId="323"/>
        </pc:sldMkLst>
        <pc:spChg chg="del">
          <ac:chgData name="Diana Pineda" userId="d3ac4423-1c2c-4910-890c-bead5be1a87e" providerId="ADAL" clId="{0E2534E0-2A07-4D23-8170-A9497EC9D05F}" dt="2025-02-05T05:38:03.072" v="356" actId="478"/>
          <ac:spMkLst>
            <pc:docMk/>
            <pc:sldMk cId="626061743" sldId="323"/>
            <ac:spMk id="2" creationId="{7E2EB514-1603-F991-ED42-D72CE59F5FE0}"/>
          </ac:spMkLst>
        </pc:spChg>
        <pc:spChg chg="mod">
          <ac:chgData name="Diana Pineda" userId="d3ac4423-1c2c-4910-890c-bead5be1a87e" providerId="ADAL" clId="{0E2534E0-2A07-4D23-8170-A9497EC9D05F}" dt="2025-02-05T05:37:50.635" v="355"/>
          <ac:spMkLst>
            <pc:docMk/>
            <pc:sldMk cId="626061743" sldId="323"/>
            <ac:spMk id="4" creationId="{048435BA-0092-8BE9-8846-DBD588A70B22}"/>
          </ac:spMkLst>
        </pc:spChg>
        <pc:spChg chg="add del mod">
          <ac:chgData name="Diana Pineda" userId="d3ac4423-1c2c-4910-890c-bead5be1a87e" providerId="ADAL" clId="{0E2534E0-2A07-4D23-8170-A9497EC9D05F}" dt="2025-02-05T05:38:07.066" v="360" actId="22"/>
          <ac:spMkLst>
            <pc:docMk/>
            <pc:sldMk cId="626061743" sldId="323"/>
            <ac:spMk id="9" creationId="{6B3CFAAA-6251-11D7-DABB-9D8A61235648}"/>
          </ac:spMkLst>
        </pc:spChg>
        <pc:spChg chg="add mod">
          <ac:chgData name="Diana Pineda" userId="d3ac4423-1c2c-4910-890c-bead5be1a87e" providerId="ADAL" clId="{0E2534E0-2A07-4D23-8170-A9497EC9D05F}" dt="2025-02-05T05:41:54.633" v="393" actId="2710"/>
          <ac:spMkLst>
            <pc:docMk/>
            <pc:sldMk cId="626061743" sldId="323"/>
            <ac:spMk id="10" creationId="{068C4F20-A1BA-1344-3392-0848CFE38E50}"/>
          </ac:spMkLst>
        </pc:spChg>
        <pc:spChg chg="add mod">
          <ac:chgData name="Diana Pineda" userId="d3ac4423-1c2c-4910-890c-bead5be1a87e" providerId="ADAL" clId="{0E2534E0-2A07-4D23-8170-A9497EC9D05F}" dt="2025-02-05T05:39:00.326" v="369"/>
          <ac:spMkLst>
            <pc:docMk/>
            <pc:sldMk cId="626061743" sldId="323"/>
            <ac:spMk id="12" creationId="{58268DD8-E9C4-C5BC-D8FB-72530E8E0C31}"/>
          </ac:spMkLst>
        </pc:spChg>
        <pc:picChg chg="del">
          <ac:chgData name="Diana Pineda" userId="d3ac4423-1c2c-4910-890c-bead5be1a87e" providerId="ADAL" clId="{0E2534E0-2A07-4D23-8170-A9497EC9D05F}" dt="2025-02-05T05:38:03.072" v="356" actId="478"/>
          <ac:picMkLst>
            <pc:docMk/>
            <pc:sldMk cId="626061743" sldId="323"/>
            <ac:picMk id="3" creationId="{6B31B8C3-3734-CA23-45E9-D9048D33F7D7}"/>
          </ac:picMkLst>
        </pc:picChg>
        <pc:picChg chg="add mod">
          <ac:chgData name="Diana Pineda" userId="d3ac4423-1c2c-4910-890c-bead5be1a87e" providerId="ADAL" clId="{0E2534E0-2A07-4D23-8170-A9497EC9D05F}" dt="2025-02-05T05:39:00.326" v="369"/>
          <ac:picMkLst>
            <pc:docMk/>
            <pc:sldMk cId="626061743" sldId="323"/>
            <ac:picMk id="11" creationId="{73EF25A2-0DB4-A46D-225C-CF8FF308C2A7}"/>
          </ac:picMkLst>
        </pc:picChg>
      </pc:sldChg>
      <pc:sldChg chg="add del">
        <pc:chgData name="Diana Pineda" userId="d3ac4423-1c2c-4910-890c-bead5be1a87e" providerId="ADAL" clId="{0E2534E0-2A07-4D23-8170-A9497EC9D05F}" dt="2025-02-05T05:36:10.095" v="340"/>
        <pc:sldMkLst>
          <pc:docMk/>
          <pc:sldMk cId="2042693846" sldId="323"/>
        </pc:sldMkLst>
      </pc:sldChg>
      <pc:sldChg chg="addSp modSp add mod">
        <pc:chgData name="Diana Pineda" userId="d3ac4423-1c2c-4910-890c-bead5be1a87e" providerId="ADAL" clId="{0E2534E0-2A07-4D23-8170-A9497EC9D05F}" dt="2025-02-05T05:43:29.119" v="410" actId="1035"/>
        <pc:sldMkLst>
          <pc:docMk/>
          <pc:sldMk cId="1678440808" sldId="324"/>
        </pc:sldMkLst>
        <pc:spChg chg="add mod">
          <ac:chgData name="Diana Pineda" userId="d3ac4423-1c2c-4910-890c-bead5be1a87e" providerId="ADAL" clId="{0E2534E0-2A07-4D23-8170-A9497EC9D05F}" dt="2025-02-05T05:42:46.386" v="398" actId="2710"/>
          <ac:spMkLst>
            <pc:docMk/>
            <pc:sldMk cId="1678440808" sldId="324"/>
            <ac:spMk id="2" creationId="{D1ADFBBC-E380-1E9D-F61C-3E40FF049D3E}"/>
          </ac:spMkLst>
        </pc:spChg>
        <pc:spChg chg="add mod">
          <ac:chgData name="Diana Pineda" userId="d3ac4423-1c2c-4910-890c-bead5be1a87e" providerId="ADAL" clId="{0E2534E0-2A07-4D23-8170-A9497EC9D05F}" dt="2025-02-05T05:43:29.119" v="410" actId="1035"/>
          <ac:spMkLst>
            <pc:docMk/>
            <pc:sldMk cId="1678440808" sldId="324"/>
            <ac:spMk id="3" creationId="{148FE977-26B7-EE0B-ED0F-E08A3E39F389}"/>
          </ac:spMkLst>
        </pc:spChg>
        <pc:spChg chg="add mod">
          <ac:chgData name="Diana Pineda" userId="d3ac4423-1c2c-4910-890c-bead5be1a87e" providerId="ADAL" clId="{0E2534E0-2A07-4D23-8170-A9497EC9D05F}" dt="2025-02-05T05:39:24.440" v="373"/>
          <ac:spMkLst>
            <pc:docMk/>
            <pc:sldMk cId="1678440808" sldId="324"/>
            <ac:spMk id="10" creationId="{7EB2B86A-97F1-43E9-D8E7-98B771347216}"/>
          </ac:spMkLst>
        </pc:spChg>
        <pc:spChg chg="add mod">
          <ac:chgData name="Diana Pineda" userId="d3ac4423-1c2c-4910-890c-bead5be1a87e" providerId="ADAL" clId="{0E2534E0-2A07-4D23-8170-A9497EC9D05F}" dt="2025-02-05T05:43:23.462" v="403" actId="1076"/>
          <ac:spMkLst>
            <pc:docMk/>
            <pc:sldMk cId="1678440808" sldId="324"/>
            <ac:spMk id="11" creationId="{60F05BFF-E2E6-6AAE-7793-F39BF1A45476}"/>
          </ac:spMkLst>
        </pc:spChg>
        <pc:spChg chg="add mod">
          <ac:chgData name="Diana Pineda" userId="d3ac4423-1c2c-4910-890c-bead5be1a87e" providerId="ADAL" clId="{0E2534E0-2A07-4D23-8170-A9497EC9D05F}" dt="2025-02-05T05:43:23.462" v="403" actId="1076"/>
          <ac:spMkLst>
            <pc:docMk/>
            <pc:sldMk cId="1678440808" sldId="324"/>
            <ac:spMk id="12" creationId="{44E257D0-9AD0-F8ED-0FBB-C772484C316F}"/>
          </ac:spMkLst>
        </pc:spChg>
        <pc:picChg chg="add mod">
          <ac:chgData name="Diana Pineda" userId="d3ac4423-1c2c-4910-890c-bead5be1a87e" providerId="ADAL" clId="{0E2534E0-2A07-4D23-8170-A9497EC9D05F}" dt="2025-02-05T05:43:23.462" v="403" actId="1076"/>
          <ac:picMkLst>
            <pc:docMk/>
            <pc:sldMk cId="1678440808" sldId="324"/>
            <ac:picMk id="8" creationId="{B4C0F8E3-3467-5846-B4E0-58DFEB13F558}"/>
          </ac:picMkLst>
        </pc:picChg>
        <pc:picChg chg="add mod">
          <ac:chgData name="Diana Pineda" userId="d3ac4423-1c2c-4910-890c-bead5be1a87e" providerId="ADAL" clId="{0E2534E0-2A07-4D23-8170-A9497EC9D05F}" dt="2025-02-05T05:39:24.440" v="373"/>
          <ac:picMkLst>
            <pc:docMk/>
            <pc:sldMk cId="1678440808" sldId="324"/>
            <ac:picMk id="9" creationId="{57AD7124-C3A8-E13C-73AA-448152325B9C}"/>
          </ac:picMkLst>
        </pc:picChg>
      </pc:sldChg>
      <pc:sldChg chg="addSp delSp modSp add mod">
        <pc:chgData name="Diana Pineda" userId="d3ac4423-1c2c-4910-890c-bead5be1a87e" providerId="ADAL" clId="{0E2534E0-2A07-4D23-8170-A9497EC9D05F}" dt="2025-02-05T05:46:08.230" v="442"/>
        <pc:sldMkLst>
          <pc:docMk/>
          <pc:sldMk cId="4210007837" sldId="325"/>
        </pc:sldMkLst>
        <pc:spChg chg="add mod">
          <ac:chgData name="Diana Pineda" userId="d3ac4423-1c2c-4910-890c-bead5be1a87e" providerId="ADAL" clId="{0E2534E0-2A07-4D23-8170-A9497EC9D05F}" dt="2025-02-05T05:45:47.841" v="439"/>
          <ac:spMkLst>
            <pc:docMk/>
            <pc:sldMk cId="4210007837" sldId="325"/>
            <ac:spMk id="2" creationId="{D8879D5A-20D4-AD5C-C3CA-61C2FF714B1D}"/>
          </ac:spMkLst>
        </pc:spChg>
        <pc:spChg chg="add del mod">
          <ac:chgData name="Diana Pineda" userId="d3ac4423-1c2c-4910-890c-bead5be1a87e" providerId="ADAL" clId="{0E2534E0-2A07-4D23-8170-A9497EC9D05F}" dt="2025-02-05T05:46:08.230" v="442"/>
          <ac:spMkLst>
            <pc:docMk/>
            <pc:sldMk cId="4210007837" sldId="325"/>
            <ac:spMk id="3" creationId="{515A97AE-D851-1330-70D2-E62E37527E69}"/>
          </ac:spMkLst>
        </pc:spChg>
        <pc:spChg chg="add mod">
          <ac:chgData name="Diana Pineda" userId="d3ac4423-1c2c-4910-890c-bead5be1a87e" providerId="ADAL" clId="{0E2534E0-2A07-4D23-8170-A9497EC9D05F}" dt="2025-02-05T05:44:18.358" v="415" actId="2710"/>
          <ac:spMkLst>
            <pc:docMk/>
            <pc:sldMk cId="4210007837" sldId="325"/>
            <ac:spMk id="8" creationId="{A501FC57-C5E5-DCA5-DAC8-274CC380C619}"/>
          </ac:spMkLst>
        </pc:spChg>
        <pc:spChg chg="add mod">
          <ac:chgData name="Diana Pineda" userId="d3ac4423-1c2c-4910-890c-bead5be1a87e" providerId="ADAL" clId="{0E2534E0-2A07-4D23-8170-A9497EC9D05F}" dt="2025-02-05T05:39:49.817" v="376"/>
          <ac:spMkLst>
            <pc:docMk/>
            <pc:sldMk cId="4210007837" sldId="325"/>
            <ac:spMk id="11" creationId="{717E7C56-5C84-0D92-A300-A5EB28A80906}"/>
          </ac:spMkLst>
        </pc:spChg>
        <pc:spChg chg="add mod">
          <ac:chgData name="Diana Pineda" userId="d3ac4423-1c2c-4910-890c-bead5be1a87e" providerId="ADAL" clId="{0E2534E0-2A07-4D23-8170-A9497EC9D05F}" dt="2025-02-05T05:45:19.576" v="428"/>
          <ac:spMkLst>
            <pc:docMk/>
            <pc:sldMk cId="4210007837" sldId="325"/>
            <ac:spMk id="13" creationId="{2AE8C3DC-F3F8-EE5C-27BF-6D5B6E51B3A0}"/>
          </ac:spMkLst>
        </pc:spChg>
        <pc:spChg chg="add mod">
          <ac:chgData name="Diana Pineda" userId="d3ac4423-1c2c-4910-890c-bead5be1a87e" providerId="ADAL" clId="{0E2534E0-2A07-4D23-8170-A9497EC9D05F}" dt="2025-02-05T05:45:19.576" v="428"/>
          <ac:spMkLst>
            <pc:docMk/>
            <pc:sldMk cId="4210007837" sldId="325"/>
            <ac:spMk id="14" creationId="{51B65DFA-5667-0DB9-4B31-B7264466E82A}"/>
          </ac:spMkLst>
        </pc:spChg>
        <pc:spChg chg="add mod">
          <ac:chgData name="Diana Pineda" userId="d3ac4423-1c2c-4910-890c-bead5be1a87e" providerId="ADAL" clId="{0E2534E0-2A07-4D23-8170-A9497EC9D05F}" dt="2025-02-05T05:45:19.576" v="428"/>
          <ac:spMkLst>
            <pc:docMk/>
            <pc:sldMk cId="4210007837" sldId="325"/>
            <ac:spMk id="17" creationId="{6EC96900-AA56-E253-01A4-97A96717D5D0}"/>
          </ac:spMkLst>
        </pc:spChg>
        <pc:spChg chg="add mod">
          <ac:chgData name="Diana Pineda" userId="d3ac4423-1c2c-4910-890c-bead5be1a87e" providerId="ADAL" clId="{0E2534E0-2A07-4D23-8170-A9497EC9D05F}" dt="2025-02-05T05:45:19.576" v="428"/>
          <ac:spMkLst>
            <pc:docMk/>
            <pc:sldMk cId="4210007837" sldId="325"/>
            <ac:spMk id="18" creationId="{475CE1BA-B5BD-2368-3065-85B7252C4B07}"/>
          </ac:spMkLst>
        </pc:spChg>
        <pc:spChg chg="add mod">
          <ac:chgData name="Diana Pineda" userId="d3ac4423-1c2c-4910-890c-bead5be1a87e" providerId="ADAL" clId="{0E2534E0-2A07-4D23-8170-A9497EC9D05F}" dt="2025-02-05T05:45:19.576" v="428"/>
          <ac:spMkLst>
            <pc:docMk/>
            <pc:sldMk cId="4210007837" sldId="325"/>
            <ac:spMk id="20" creationId="{0000F354-2D10-BFF6-CB64-E8EE77E6B6E5}"/>
          </ac:spMkLst>
        </pc:spChg>
        <pc:spChg chg="add mod">
          <ac:chgData name="Diana Pineda" userId="d3ac4423-1c2c-4910-890c-bead5be1a87e" providerId="ADAL" clId="{0E2534E0-2A07-4D23-8170-A9497EC9D05F}" dt="2025-02-05T05:45:19.576" v="428"/>
          <ac:spMkLst>
            <pc:docMk/>
            <pc:sldMk cId="4210007837" sldId="325"/>
            <ac:spMk id="21" creationId="{E083D6B2-F3E6-AE1E-449C-4E3E58112BD5}"/>
          </ac:spMkLst>
        </pc:spChg>
        <pc:spChg chg="add mod">
          <ac:chgData name="Diana Pineda" userId="d3ac4423-1c2c-4910-890c-bead5be1a87e" providerId="ADAL" clId="{0E2534E0-2A07-4D23-8170-A9497EC9D05F}" dt="2025-02-05T05:39:49.817" v="376"/>
          <ac:spMkLst>
            <pc:docMk/>
            <pc:sldMk cId="4210007837" sldId="325"/>
            <ac:spMk id="22" creationId="{541A4ADB-D5F3-BCEA-B755-B60BBAE7D863}"/>
          </ac:spMkLst>
        </pc:spChg>
        <pc:spChg chg="add mod">
          <ac:chgData name="Diana Pineda" userId="d3ac4423-1c2c-4910-890c-bead5be1a87e" providerId="ADAL" clId="{0E2534E0-2A07-4D23-8170-A9497EC9D05F}" dt="2025-02-05T05:45:56.356" v="440" actId="1076"/>
          <ac:spMkLst>
            <pc:docMk/>
            <pc:sldMk cId="4210007837" sldId="325"/>
            <ac:spMk id="27" creationId="{B62FE114-931E-DA45-9D9C-AD15B2534AD6}"/>
          </ac:spMkLst>
        </pc:spChg>
        <pc:picChg chg="add mod">
          <ac:chgData name="Diana Pineda" userId="d3ac4423-1c2c-4910-890c-bead5be1a87e" providerId="ADAL" clId="{0E2534E0-2A07-4D23-8170-A9497EC9D05F}" dt="2025-02-05T05:45:19.576" v="428"/>
          <ac:picMkLst>
            <pc:docMk/>
            <pc:sldMk cId="4210007837" sldId="325"/>
            <ac:picMk id="9" creationId="{6E094336-2A34-E2EC-AA47-35072B90EB7F}"/>
          </ac:picMkLst>
        </pc:picChg>
        <pc:picChg chg="add mod">
          <ac:chgData name="Diana Pineda" userId="d3ac4423-1c2c-4910-890c-bead5be1a87e" providerId="ADAL" clId="{0E2534E0-2A07-4D23-8170-A9497EC9D05F}" dt="2025-02-05T05:39:49.817" v="376"/>
          <ac:picMkLst>
            <pc:docMk/>
            <pc:sldMk cId="4210007837" sldId="325"/>
            <ac:picMk id="10" creationId="{4DAAE36F-92F9-3987-2D00-D17DFA1DA242}"/>
          </ac:picMkLst>
        </pc:picChg>
        <pc:picChg chg="add mod">
          <ac:chgData name="Diana Pineda" userId="d3ac4423-1c2c-4910-890c-bead5be1a87e" providerId="ADAL" clId="{0E2534E0-2A07-4D23-8170-A9497EC9D05F}" dt="2025-02-05T05:39:49.817" v="376"/>
          <ac:picMkLst>
            <pc:docMk/>
            <pc:sldMk cId="4210007837" sldId="325"/>
            <ac:picMk id="12" creationId="{67F65696-4D35-A0EA-C615-454361BEAB47}"/>
          </ac:picMkLst>
        </pc:picChg>
        <pc:picChg chg="add mod">
          <ac:chgData name="Diana Pineda" userId="d3ac4423-1c2c-4910-890c-bead5be1a87e" providerId="ADAL" clId="{0E2534E0-2A07-4D23-8170-A9497EC9D05F}" dt="2025-02-05T05:45:56.356" v="440" actId="1076"/>
          <ac:picMkLst>
            <pc:docMk/>
            <pc:sldMk cId="4210007837" sldId="325"/>
            <ac:picMk id="15" creationId="{4140F241-F03D-7815-C4CC-983539F49C36}"/>
          </ac:picMkLst>
        </pc:picChg>
        <pc:picChg chg="add mod">
          <ac:chgData name="Diana Pineda" userId="d3ac4423-1c2c-4910-890c-bead5be1a87e" providerId="ADAL" clId="{0E2534E0-2A07-4D23-8170-A9497EC9D05F}" dt="2025-02-05T05:45:19.576" v="428"/>
          <ac:picMkLst>
            <pc:docMk/>
            <pc:sldMk cId="4210007837" sldId="325"/>
            <ac:picMk id="16" creationId="{3493E5BC-BFBC-4004-13A2-85070427F0A5}"/>
          </ac:picMkLst>
        </pc:picChg>
        <pc:picChg chg="add mod">
          <ac:chgData name="Diana Pineda" userId="d3ac4423-1c2c-4910-890c-bead5be1a87e" providerId="ADAL" clId="{0E2534E0-2A07-4D23-8170-A9497EC9D05F}" dt="2025-02-05T05:45:19.576" v="428"/>
          <ac:picMkLst>
            <pc:docMk/>
            <pc:sldMk cId="4210007837" sldId="325"/>
            <ac:picMk id="19" creationId="{1B16C912-5670-7DFF-377F-7B09B8B53F17}"/>
          </ac:picMkLst>
        </pc:picChg>
      </pc:sldChg>
      <pc:sldChg chg="addSp modSp add mod">
        <pc:chgData name="Diana Pineda" userId="d3ac4423-1c2c-4910-890c-bead5be1a87e" providerId="ADAL" clId="{0E2534E0-2A07-4D23-8170-A9497EC9D05F}" dt="2025-02-05T05:47:15.508" v="455" actId="1035"/>
        <pc:sldMkLst>
          <pc:docMk/>
          <pc:sldMk cId="3045001110" sldId="326"/>
        </pc:sldMkLst>
        <pc:spChg chg="add mod">
          <ac:chgData name="Diana Pineda" userId="d3ac4423-1c2c-4910-890c-bead5be1a87e" providerId="ADAL" clId="{0E2534E0-2A07-4D23-8170-A9497EC9D05F}" dt="2025-02-05T05:46:58.319" v="447" actId="2710"/>
          <ac:spMkLst>
            <pc:docMk/>
            <pc:sldMk cId="3045001110" sldId="326"/>
            <ac:spMk id="13" creationId="{5CD4D32A-E5E4-0E37-48D3-1A10FA1C90A4}"/>
          </ac:spMkLst>
        </pc:spChg>
        <pc:spChg chg="add mod">
          <ac:chgData name="Diana Pineda" userId="d3ac4423-1c2c-4910-890c-bead5be1a87e" providerId="ADAL" clId="{0E2534E0-2A07-4D23-8170-A9497EC9D05F}" dt="2025-02-05T05:47:04.641" v="448" actId="2710"/>
          <ac:spMkLst>
            <pc:docMk/>
            <pc:sldMk cId="3045001110" sldId="326"/>
            <ac:spMk id="14" creationId="{51BBE35D-32B0-EC23-E0AB-6A15CD1888D7}"/>
          </ac:spMkLst>
        </pc:spChg>
        <pc:spChg chg="add mod">
          <ac:chgData name="Diana Pineda" userId="d3ac4423-1c2c-4910-890c-bead5be1a87e" providerId="ADAL" clId="{0E2534E0-2A07-4D23-8170-A9497EC9D05F}" dt="2025-02-05T05:40:14.988" v="380"/>
          <ac:spMkLst>
            <pc:docMk/>
            <pc:sldMk cId="3045001110" sldId="326"/>
            <ac:spMk id="18" creationId="{125B9011-F240-1CE6-9EB4-69439118198D}"/>
          </ac:spMkLst>
        </pc:spChg>
        <pc:spChg chg="add mod">
          <ac:chgData name="Diana Pineda" userId="d3ac4423-1c2c-4910-890c-bead5be1a87e" providerId="ADAL" clId="{0E2534E0-2A07-4D23-8170-A9497EC9D05F}" dt="2025-02-05T05:47:15.508" v="455" actId="1035"/>
          <ac:spMkLst>
            <pc:docMk/>
            <pc:sldMk cId="3045001110" sldId="326"/>
            <ac:spMk id="20" creationId="{05F8878D-BB87-448E-A9A9-5F78E5E918F6}"/>
          </ac:spMkLst>
        </pc:spChg>
        <pc:picChg chg="add mod">
          <ac:chgData name="Diana Pineda" userId="d3ac4423-1c2c-4910-890c-bead5be1a87e" providerId="ADAL" clId="{0E2534E0-2A07-4D23-8170-A9497EC9D05F}" dt="2025-02-05T05:40:14.988" v="380"/>
          <ac:picMkLst>
            <pc:docMk/>
            <pc:sldMk cId="3045001110" sldId="326"/>
            <ac:picMk id="9" creationId="{40D5F28D-3270-9E0A-8121-E7BC30B5A68C}"/>
          </ac:picMkLst>
        </pc:picChg>
        <pc:picChg chg="add mod">
          <ac:chgData name="Diana Pineda" userId="d3ac4423-1c2c-4910-890c-bead5be1a87e" providerId="ADAL" clId="{0E2534E0-2A07-4D23-8170-A9497EC9D05F}" dt="2025-02-05T05:47:07.938" v="449" actId="1076"/>
          <ac:picMkLst>
            <pc:docMk/>
            <pc:sldMk cId="3045001110" sldId="326"/>
            <ac:picMk id="17" creationId="{8C2DB0BB-2470-D6C1-D062-51E829EC064A}"/>
          </ac:picMkLst>
        </pc:picChg>
      </pc:sldChg>
      <pc:sldChg chg="addSp modSp add mod">
        <pc:chgData name="Diana Pineda" userId="d3ac4423-1c2c-4910-890c-bead5be1a87e" providerId="ADAL" clId="{0E2534E0-2A07-4D23-8170-A9497EC9D05F}" dt="2025-02-05T05:48:34.319" v="461" actId="113"/>
        <pc:sldMkLst>
          <pc:docMk/>
          <pc:sldMk cId="2751654553" sldId="327"/>
        </pc:sldMkLst>
        <pc:spChg chg="add mod">
          <ac:chgData name="Diana Pineda" userId="d3ac4423-1c2c-4910-890c-bead5be1a87e" providerId="ADAL" clId="{0E2534E0-2A07-4D23-8170-A9497EC9D05F}" dt="2025-02-05T05:48:04.061" v="458" actId="108"/>
          <ac:spMkLst>
            <pc:docMk/>
            <pc:sldMk cId="2751654553" sldId="327"/>
            <ac:spMk id="2" creationId="{46EF08BA-EC85-50B3-5E4D-C2AEEBFEE26A}"/>
          </ac:spMkLst>
        </pc:spChg>
        <pc:spChg chg="add mod">
          <ac:chgData name="Diana Pineda" userId="d3ac4423-1c2c-4910-890c-bead5be1a87e" providerId="ADAL" clId="{0E2534E0-2A07-4D23-8170-A9497EC9D05F}" dt="2025-02-05T05:40:59.023" v="387"/>
          <ac:spMkLst>
            <pc:docMk/>
            <pc:sldMk cId="2751654553" sldId="327"/>
            <ac:spMk id="8" creationId="{5C8B585D-164C-5465-B529-3427602D1083}"/>
          </ac:spMkLst>
        </pc:spChg>
        <pc:spChg chg="add mod">
          <ac:chgData name="Diana Pineda" userId="d3ac4423-1c2c-4910-890c-bead5be1a87e" providerId="ADAL" clId="{0E2534E0-2A07-4D23-8170-A9497EC9D05F}" dt="2025-02-05T05:40:59.023" v="387"/>
          <ac:spMkLst>
            <pc:docMk/>
            <pc:sldMk cId="2751654553" sldId="327"/>
            <ac:spMk id="10" creationId="{6473D6F4-7739-F174-64B6-E8AAFB1E9CF5}"/>
          </ac:spMkLst>
        </pc:spChg>
        <pc:spChg chg="add mod">
          <ac:chgData name="Diana Pineda" userId="d3ac4423-1c2c-4910-890c-bead5be1a87e" providerId="ADAL" clId="{0E2534E0-2A07-4D23-8170-A9497EC9D05F}" dt="2025-02-05T05:48:34.319" v="461" actId="113"/>
          <ac:spMkLst>
            <pc:docMk/>
            <pc:sldMk cId="2751654553" sldId="327"/>
            <ac:spMk id="14" creationId="{7605D267-C8F6-E606-172E-F2DC515F6930}"/>
          </ac:spMkLst>
        </pc:spChg>
        <pc:spChg chg="add mod">
          <ac:chgData name="Diana Pineda" userId="d3ac4423-1c2c-4910-890c-bead5be1a87e" providerId="ADAL" clId="{0E2534E0-2A07-4D23-8170-A9497EC9D05F}" dt="2025-02-05T05:40:59.023" v="387"/>
          <ac:spMkLst>
            <pc:docMk/>
            <pc:sldMk cId="2751654553" sldId="327"/>
            <ac:spMk id="15" creationId="{720D4621-511D-B6F0-4746-D2C0AE387E63}"/>
          </ac:spMkLst>
        </pc:spChg>
        <pc:spChg chg="add mod">
          <ac:chgData name="Diana Pineda" userId="d3ac4423-1c2c-4910-890c-bead5be1a87e" providerId="ADAL" clId="{0E2534E0-2A07-4D23-8170-A9497EC9D05F}" dt="2025-02-05T05:40:59.023" v="387"/>
          <ac:spMkLst>
            <pc:docMk/>
            <pc:sldMk cId="2751654553" sldId="327"/>
            <ac:spMk id="16" creationId="{43FBFFB8-EE9C-EAA8-CA89-35224DD0B2FF}"/>
          </ac:spMkLst>
        </pc:spChg>
        <pc:picChg chg="add mod">
          <ac:chgData name="Diana Pineda" userId="d3ac4423-1c2c-4910-890c-bead5be1a87e" providerId="ADAL" clId="{0E2534E0-2A07-4D23-8170-A9497EC9D05F}" dt="2025-02-05T05:40:59.023" v="387"/>
          <ac:picMkLst>
            <pc:docMk/>
            <pc:sldMk cId="2751654553" sldId="327"/>
            <ac:picMk id="3" creationId="{9A8F0523-F491-C821-4530-7DE3BEB46AAC}"/>
          </ac:picMkLst>
        </pc:picChg>
        <pc:picChg chg="add mod">
          <ac:chgData name="Diana Pineda" userId="d3ac4423-1c2c-4910-890c-bead5be1a87e" providerId="ADAL" clId="{0E2534E0-2A07-4D23-8170-A9497EC9D05F}" dt="2025-02-05T05:40:59.023" v="387"/>
          <ac:picMkLst>
            <pc:docMk/>
            <pc:sldMk cId="2751654553" sldId="327"/>
            <ac:picMk id="12" creationId="{8383FD9C-DE41-5694-1B34-A7B459EC934D}"/>
          </ac:picMkLst>
        </pc:picChg>
        <pc:picChg chg="add mod">
          <ac:chgData name="Diana Pineda" userId="d3ac4423-1c2c-4910-890c-bead5be1a87e" providerId="ADAL" clId="{0E2534E0-2A07-4D23-8170-A9497EC9D05F}" dt="2025-02-05T05:40:59.023" v="387"/>
          <ac:picMkLst>
            <pc:docMk/>
            <pc:sldMk cId="2751654553" sldId="327"/>
            <ac:picMk id="128" creationId="{12532059-726E-B43F-0D59-F4A2440D402C}"/>
          </ac:picMkLst>
        </pc:picChg>
      </pc:sldChg>
      <pc:sldMasterChg chg="delSldLayout">
        <pc:chgData name="Diana Pineda" userId="d3ac4423-1c2c-4910-890c-bead5be1a87e" providerId="ADAL" clId="{0E2534E0-2A07-4D23-8170-A9497EC9D05F}" dt="2025-02-05T05:41:03.234" v="389" actId="47"/>
        <pc:sldMasterMkLst>
          <pc:docMk/>
          <pc:sldMasterMk cId="0" sldId="2147483648"/>
        </pc:sldMasterMkLst>
        <pc:sldLayoutChg chg="del">
          <pc:chgData name="Diana Pineda" userId="d3ac4423-1c2c-4910-890c-bead5be1a87e" providerId="ADAL" clId="{0E2534E0-2A07-4D23-8170-A9497EC9D05F}" dt="2025-02-05T05:41:03.234" v="389" actId="47"/>
          <pc:sldLayoutMkLst>
            <pc:docMk/>
            <pc:sldMasterMk cId="0" sldId="2147483648"/>
            <pc:sldLayoutMk cId="1560989498" sldId="2147483660"/>
          </pc:sldLayoutMkLst>
        </pc:sldLayoutChg>
        <pc:sldLayoutChg chg="del">
          <pc:chgData name="Diana Pineda" userId="d3ac4423-1c2c-4910-890c-bead5be1a87e" providerId="ADAL" clId="{0E2534E0-2A07-4D23-8170-A9497EC9D05F}" dt="2025-02-05T05:35:28.845" v="337" actId="47"/>
          <pc:sldLayoutMkLst>
            <pc:docMk/>
            <pc:sldMasterMk cId="0" sldId="2147483648"/>
            <pc:sldLayoutMk cId="3363927839" sldId="2147483660"/>
          </pc:sldLayoutMkLst>
        </pc:sldLayoutChg>
        <pc:sldLayoutChg chg="del">
          <pc:chgData name="Diana Pineda" userId="d3ac4423-1c2c-4910-890c-bead5be1a87e" providerId="ADAL" clId="{0E2534E0-2A07-4D23-8170-A9497EC9D05F}" dt="2025-02-05T05:24:23.269" v="271" actId="47"/>
          <pc:sldLayoutMkLst>
            <pc:docMk/>
            <pc:sldMasterMk cId="0" sldId="2147483648"/>
            <pc:sldLayoutMk cId="3412109173" sldId="2147483660"/>
          </pc:sldLayoutMkLst>
        </pc:sldLayoutChg>
        <pc:sldLayoutChg chg="del">
          <pc:chgData name="Diana Pineda" userId="d3ac4423-1c2c-4910-890c-bead5be1a87e" providerId="ADAL" clId="{0E2534E0-2A07-4D23-8170-A9497EC9D05F}" dt="2025-02-05T05:29:51.751" v="302" actId="47"/>
          <pc:sldLayoutMkLst>
            <pc:docMk/>
            <pc:sldMasterMk cId="0" sldId="2147483648"/>
            <pc:sldLayoutMk cId="3864690037" sldId="2147483660"/>
          </pc:sldLayoutMkLst>
        </pc:sldLayoutChg>
      </pc:sldMasterChg>
    </pc:docChg>
  </pc:docChgLst>
  <pc:docChgLst>
    <pc:chgData name="Erick Vides" userId="S::erick.vides@diana.com.sv::ea573e64-e8fe-42b4-b028-a7f5f0866497" providerId="AD" clId="Web-{A374C24F-6641-D7CD-9D4D-D87218093148}"/>
    <pc:docChg chg="mod">
      <pc:chgData name="Erick Vides" userId="S::erick.vides@diana.com.sv::ea573e64-e8fe-42b4-b028-a7f5f0866497" providerId="AD" clId="Web-{A374C24F-6641-D7CD-9D4D-D87218093148}" dt="2025-02-27T20:32:52.978" v="0"/>
      <pc:docMkLst>
        <pc:docMk/>
      </pc:docMkLst>
    </pc:docChg>
  </pc:docChgLst>
</pc:chgInfo>
</file>

<file path=ppt/comments/modernComment_143_2550F1A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7F1BBC8-283F-4949-8868-30749E52A5DC}" authorId="{76587814-06E2-998D-A7E2-AB3ED4A4BC0D}" created="2025-02-27T20:32:52.978">
    <pc:sldMkLst xmlns:pc="http://schemas.microsoft.com/office/powerpoint/2013/main/command">
      <pc:docMk/>
      <pc:sldMk cId="626061743" sldId="323"/>
    </pc:sldMkLst>
    <p188:txBody>
      <a:bodyPr/>
      <a:lstStyle/>
      <a:p>
        <a:r>
          <a:rPr lang="es-ES"/>
          <a:t>favor agregar estimado proveedor favor revisar y actualizar la información de su empresa como correo electrónico y las cuentas bancarias donde se realizar los pagos.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140929-52EE-4EF0-A41F-531C3B792187}" type="datetimeFigureOut">
              <a:rPr lang="es-MX" smtClean="0"/>
              <a:t>27/02/2025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934960-4242-449A-ADE7-5FE9F5716C0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73501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18/10/relationships/comments" Target="../comments/modernComment_143_2550F1AF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service.ariba.com/Sourcing.aw/109578014/aw?awh=r&amp;awssk=ThS704Cn&amp;dard=1&amp;ancdc=1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12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287513" y="6079673"/>
            <a:ext cx="7085315" cy="0"/>
          </a:xfrm>
          <a:prstGeom prst="line">
            <a:avLst/>
          </a:prstGeom>
          <a:ln w="76200" cap="flat">
            <a:solidFill>
              <a:srgbClr val="FDA30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MX"/>
          </a:p>
        </p:txBody>
      </p:sp>
      <p:sp>
        <p:nvSpPr>
          <p:cNvPr id="4" name="TextBox 4"/>
          <p:cNvSpPr txBox="1"/>
          <p:nvPr/>
        </p:nvSpPr>
        <p:spPr>
          <a:xfrm>
            <a:off x="2287051" y="3691049"/>
            <a:ext cx="10840812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4400" b="1" dirty="0">
                <a:solidFill>
                  <a:srgbClr val="FFFFFF"/>
                </a:solidFill>
                <a:latin typeface="Encode Sans Semi-Bold"/>
                <a:ea typeface="Encode Sans Semi-Bold"/>
                <a:cs typeface="Encode Sans Semi-Bold"/>
                <a:sym typeface="Encode Sans Semi-Bold"/>
              </a:rPr>
              <a:t>Manual de SAP Ariba SLP</a:t>
            </a:r>
          </a:p>
          <a:p>
            <a:pPr algn="l"/>
            <a:r>
              <a:rPr lang="en-US" sz="4400" b="1" dirty="0" err="1">
                <a:solidFill>
                  <a:srgbClr val="FFFFFF"/>
                </a:solidFill>
                <a:latin typeface="Encode Sans Semi-Bold"/>
                <a:ea typeface="Encode Sans Semi-Bold"/>
                <a:cs typeface="Encode Sans Semi-Bold"/>
                <a:sym typeface="Encode Sans Semi-Bold"/>
              </a:rPr>
              <a:t>Registro</a:t>
            </a:r>
            <a:r>
              <a:rPr lang="en-US" sz="4400" b="1" dirty="0">
                <a:solidFill>
                  <a:srgbClr val="FFFFFF"/>
                </a:solidFill>
                <a:latin typeface="Encode Sans Semi-Bold"/>
                <a:ea typeface="Encode Sans Semi-Bold"/>
                <a:cs typeface="Encode Sans Semi-Bold"/>
                <a:sym typeface="Encode Sans Semi-Bold"/>
              </a:rPr>
              <a:t> de </a:t>
            </a:r>
            <a:r>
              <a:rPr lang="en-US" sz="4400" b="1" dirty="0" err="1">
                <a:solidFill>
                  <a:srgbClr val="FFFFFF"/>
                </a:solidFill>
                <a:latin typeface="Encode Sans Semi-Bold"/>
                <a:ea typeface="Encode Sans Semi-Bold"/>
                <a:cs typeface="Encode Sans Semi-Bold"/>
                <a:sym typeface="Encode Sans Semi-Bold"/>
              </a:rPr>
              <a:t>proveedor</a:t>
            </a:r>
            <a:endParaRPr lang="en-US" sz="4400" b="1" dirty="0">
              <a:solidFill>
                <a:srgbClr val="FFFFFF"/>
              </a:solidFill>
              <a:latin typeface="Encode Sans Semi-Bold"/>
              <a:ea typeface="Encode Sans Semi-Bold"/>
              <a:cs typeface="Encode Sans Semi-Bold"/>
              <a:sym typeface="Encode Sans Semi-Bold"/>
            </a:endParaRPr>
          </a:p>
          <a:p>
            <a:pPr algn="l"/>
            <a:r>
              <a:rPr lang="en-US" sz="4400" b="1" dirty="0">
                <a:solidFill>
                  <a:srgbClr val="FFFFFF"/>
                </a:solidFill>
                <a:latin typeface="Encode Sans Semi-Bold"/>
                <a:ea typeface="Encode Sans Semi-Bold"/>
                <a:cs typeface="Encode Sans Semi-Bold"/>
                <a:sym typeface="Encode Sans Semi-Bold"/>
              </a:rPr>
              <a:t>(</a:t>
            </a:r>
            <a:r>
              <a:rPr lang="en-US" sz="4400" b="1" dirty="0" err="1">
                <a:solidFill>
                  <a:srgbClr val="FFFFFF"/>
                </a:solidFill>
                <a:latin typeface="Encode Sans Semi-Bold"/>
                <a:ea typeface="Encode Sans Semi-Bold"/>
                <a:cs typeface="Encode Sans Semi-Bold"/>
                <a:sym typeface="Encode Sans Semi-Bold"/>
              </a:rPr>
              <a:t>Proveedor</a:t>
            </a:r>
            <a:r>
              <a:rPr lang="en-US" sz="4400" b="1" dirty="0">
                <a:solidFill>
                  <a:srgbClr val="FFFFFF"/>
                </a:solidFill>
                <a:latin typeface="Encode Sans Semi-Bold"/>
                <a:ea typeface="Encode Sans Semi-Bold"/>
                <a:cs typeface="Encode Sans Semi-Bold"/>
                <a:sym typeface="Encode Sans Semi-Bold"/>
              </a:rPr>
              <a:t>)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287051" y="6436973"/>
            <a:ext cx="6714824" cy="331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2000" dirty="0" err="1">
                <a:solidFill>
                  <a:srgbClr val="FFFFFF"/>
                </a:solidFill>
                <a:latin typeface="Clear Sans"/>
                <a:ea typeface="Clear Sans"/>
                <a:cs typeface="Clear Sans"/>
                <a:sym typeface="Clear Sans"/>
              </a:rPr>
              <a:t>Diciembre</a:t>
            </a:r>
            <a:r>
              <a:rPr lang="en-US" sz="2000" dirty="0">
                <a:solidFill>
                  <a:srgbClr val="FFFFFF"/>
                </a:solidFill>
                <a:latin typeface="Clear Sans"/>
                <a:ea typeface="Clear Sans"/>
                <a:cs typeface="Clear Sans"/>
                <a:sym typeface="Clear Sans"/>
              </a:rPr>
              <a:t> 2024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1898351" y="-1182"/>
            <a:ext cx="6389649" cy="10246120"/>
            <a:chOff x="0" y="0"/>
            <a:chExt cx="8519532" cy="1366149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499777" cy="6891492"/>
            </a:xfrm>
            <a:custGeom>
              <a:avLst/>
              <a:gdLst/>
              <a:ahLst/>
              <a:cxnLst/>
              <a:rect l="l" t="t" r="r" b="b"/>
              <a:pathLst>
                <a:path w="8499777" h="6891492">
                  <a:moveTo>
                    <a:pt x="0" y="0"/>
                  </a:moveTo>
                  <a:lnTo>
                    <a:pt x="8499777" y="0"/>
                  </a:lnTo>
                  <a:lnTo>
                    <a:pt x="8499777" y="6891492"/>
                  </a:lnTo>
                  <a:lnTo>
                    <a:pt x="0" y="68914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t="-24089" r="-26625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8" name="Freeform 8"/>
            <p:cNvSpPr/>
            <p:nvPr/>
          </p:nvSpPr>
          <p:spPr>
            <a:xfrm rot="-10800000">
              <a:off x="0" y="7112079"/>
              <a:ext cx="8519532" cy="6549415"/>
            </a:xfrm>
            <a:custGeom>
              <a:avLst/>
              <a:gdLst/>
              <a:ahLst/>
              <a:cxnLst/>
              <a:rect l="l" t="t" r="r" b="b"/>
              <a:pathLst>
                <a:path w="8519532" h="6549415">
                  <a:moveTo>
                    <a:pt x="0" y="0"/>
                  </a:moveTo>
                  <a:lnTo>
                    <a:pt x="8519532" y="0"/>
                  </a:lnTo>
                  <a:lnTo>
                    <a:pt x="8519532" y="6549415"/>
                  </a:lnTo>
                  <a:lnTo>
                    <a:pt x="0" y="65494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-26331" t="-30570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5B5B509E-AECB-859F-228B-BB7943BFBB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6491" y="-75816"/>
            <a:ext cx="3903453" cy="17043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122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6B7E73-522E-F968-0B0E-3D9023DB2A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E77E9C29-AC38-7E0C-F644-E7557F2DAC15}"/>
              </a:ext>
            </a:extLst>
          </p:cNvPr>
          <p:cNvSpPr/>
          <p:nvPr/>
        </p:nvSpPr>
        <p:spPr>
          <a:xfrm>
            <a:off x="2287513" y="6079673"/>
            <a:ext cx="7085315" cy="0"/>
          </a:xfrm>
          <a:prstGeom prst="line">
            <a:avLst/>
          </a:prstGeom>
          <a:ln w="76200" cap="flat">
            <a:solidFill>
              <a:srgbClr val="FDA30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4A80D6E-E298-31A8-1F83-B3FB5D579BB6}"/>
              </a:ext>
            </a:extLst>
          </p:cNvPr>
          <p:cNvSpPr txBox="1"/>
          <p:nvPr/>
        </p:nvSpPr>
        <p:spPr>
          <a:xfrm>
            <a:off x="2287051" y="4592265"/>
            <a:ext cx="16000949" cy="10259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804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6999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ncode Sans Semi-Bold"/>
                <a:ea typeface="Encode Sans Semi-Bold"/>
                <a:cs typeface="Encode Sans Semi-Bold"/>
                <a:sym typeface="Encode Sans Semi-Bold"/>
              </a:rPr>
              <a:t>Cuestionario de registro Proveedor</a:t>
            </a: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A3249BD4-9B68-0FFC-40AB-AFBF388D7A27}"/>
              </a:ext>
            </a:extLst>
          </p:cNvPr>
          <p:cNvGrpSpPr/>
          <p:nvPr/>
        </p:nvGrpSpPr>
        <p:grpSpPr>
          <a:xfrm>
            <a:off x="11898351" y="62956"/>
            <a:ext cx="6349651" cy="10181982"/>
            <a:chOff x="0" y="0"/>
            <a:chExt cx="8466201" cy="13575976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25A01860-5552-F0FF-CD3C-4D2084E29DD3}"/>
                </a:ext>
              </a:extLst>
            </p:cNvPr>
            <p:cNvSpPr/>
            <p:nvPr/>
          </p:nvSpPr>
          <p:spPr>
            <a:xfrm>
              <a:off x="0" y="0"/>
              <a:ext cx="8446571" cy="6848352"/>
            </a:xfrm>
            <a:custGeom>
              <a:avLst/>
              <a:gdLst/>
              <a:ahLst/>
              <a:cxnLst/>
              <a:rect l="l" t="t" r="r" b="b"/>
              <a:pathLst>
                <a:path w="8446571" h="6848352">
                  <a:moveTo>
                    <a:pt x="0" y="0"/>
                  </a:moveTo>
                  <a:lnTo>
                    <a:pt x="8446571" y="0"/>
                  </a:lnTo>
                  <a:lnTo>
                    <a:pt x="8446571" y="6848352"/>
                  </a:lnTo>
                  <a:lnTo>
                    <a:pt x="0" y="68483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t="-24089" r="-26625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BCB37464-074D-CF9B-4477-B7FBC5924C5B}"/>
                </a:ext>
              </a:extLst>
            </p:cNvPr>
            <p:cNvSpPr/>
            <p:nvPr/>
          </p:nvSpPr>
          <p:spPr>
            <a:xfrm rot="-10800000">
              <a:off x="0" y="7067559"/>
              <a:ext cx="8466201" cy="6508417"/>
            </a:xfrm>
            <a:custGeom>
              <a:avLst/>
              <a:gdLst/>
              <a:ahLst/>
              <a:cxnLst/>
              <a:rect l="l" t="t" r="r" b="b"/>
              <a:pathLst>
                <a:path w="8466201" h="6508417">
                  <a:moveTo>
                    <a:pt x="0" y="0"/>
                  </a:moveTo>
                  <a:lnTo>
                    <a:pt x="8466201" y="0"/>
                  </a:lnTo>
                  <a:lnTo>
                    <a:pt x="8466201" y="6508417"/>
                  </a:lnTo>
                  <a:lnTo>
                    <a:pt x="0" y="65084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-26331" t="-30570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CB888586-C000-5107-67A2-E328D3E978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6491" y="-75816"/>
            <a:ext cx="3903453" cy="170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460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217CC-D1D6-2E6B-C92B-38B055550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048435BA-0092-8BE9-8846-DBD588A70B22}"/>
              </a:ext>
            </a:extLst>
          </p:cNvPr>
          <p:cNvSpPr txBox="1"/>
          <p:nvPr/>
        </p:nvSpPr>
        <p:spPr>
          <a:xfrm>
            <a:off x="3016407" y="868038"/>
            <a:ext cx="14963630" cy="5804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45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5450" b="1" i="0" u="none" strike="noStrike" kern="1200" cap="none" spc="0" normalizeH="0" baseline="0" noProof="0" dirty="0">
                <a:ln>
                  <a:noFill/>
                </a:ln>
                <a:solidFill>
                  <a:srgbClr val="D81222"/>
                </a:solidFill>
                <a:effectLst/>
                <a:uLnTx/>
                <a:uFillTx/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CUESTIONARIO DE REGISTRO PROVEEDOR</a:t>
            </a: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D8BCDBEE-6044-7A38-87DA-B0A02422DB6C}"/>
              </a:ext>
            </a:extLst>
          </p:cNvPr>
          <p:cNvGrpSpPr/>
          <p:nvPr/>
        </p:nvGrpSpPr>
        <p:grpSpPr>
          <a:xfrm>
            <a:off x="9525" y="9258300"/>
            <a:ext cx="18278475" cy="1028700"/>
            <a:chOff x="0" y="0"/>
            <a:chExt cx="6668037" cy="375273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E5624905-D182-384C-775F-4EF71E53AF88}"/>
                </a:ext>
              </a:extLst>
            </p:cNvPr>
            <p:cNvSpPr/>
            <p:nvPr/>
          </p:nvSpPr>
          <p:spPr>
            <a:xfrm>
              <a:off x="0" y="0"/>
              <a:ext cx="6668037" cy="375273"/>
            </a:xfrm>
            <a:custGeom>
              <a:avLst/>
              <a:gdLst/>
              <a:ahLst/>
              <a:cxnLst/>
              <a:rect l="l" t="t" r="r" b="b"/>
              <a:pathLst>
                <a:path w="6668037" h="375273">
                  <a:moveTo>
                    <a:pt x="0" y="0"/>
                  </a:moveTo>
                  <a:lnTo>
                    <a:pt x="6668037" y="0"/>
                  </a:lnTo>
                  <a:lnTo>
                    <a:pt x="6668037" y="375273"/>
                  </a:lnTo>
                  <a:lnTo>
                    <a:pt x="0" y="375273"/>
                  </a:lnTo>
                  <a:close/>
                </a:path>
              </a:pathLst>
            </a:custGeom>
            <a:solidFill>
              <a:srgbClr val="131516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Freeform 7">
            <a:extLst>
              <a:ext uri="{FF2B5EF4-FFF2-40B4-BE49-F238E27FC236}">
                <a16:creationId xmlns:a16="http://schemas.microsoft.com/office/drawing/2014/main" id="{A034003C-3769-D7CD-889E-BEDC153829F0}"/>
              </a:ext>
            </a:extLst>
          </p:cNvPr>
          <p:cNvSpPr/>
          <p:nvPr/>
        </p:nvSpPr>
        <p:spPr>
          <a:xfrm>
            <a:off x="1028700" y="865785"/>
            <a:ext cx="1399545" cy="582668"/>
          </a:xfrm>
          <a:custGeom>
            <a:avLst/>
            <a:gdLst/>
            <a:ahLst/>
            <a:cxnLst/>
            <a:rect l="l" t="t" r="r" b="b"/>
            <a:pathLst>
              <a:path w="1399545" h="582668">
                <a:moveTo>
                  <a:pt x="0" y="0"/>
                </a:moveTo>
                <a:lnTo>
                  <a:pt x="1399545" y="0"/>
                </a:lnTo>
                <a:lnTo>
                  <a:pt x="1399545" y="582668"/>
                </a:lnTo>
                <a:lnTo>
                  <a:pt x="0" y="5826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068C4F20-A1BA-1344-3392-0848CFE38E50}"/>
              </a:ext>
            </a:extLst>
          </p:cNvPr>
          <p:cNvSpPr txBox="1"/>
          <p:nvPr/>
        </p:nvSpPr>
        <p:spPr>
          <a:xfrm>
            <a:off x="1452340" y="2284314"/>
            <a:ext cx="12979588" cy="834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85763" indent="-385763" algn="just">
              <a:lnSpc>
                <a:spcPct val="150000"/>
              </a:lnSpc>
              <a:buClr>
                <a:srgbClr val="E42D2B"/>
              </a:buClr>
              <a:buFont typeface="+mj-lt"/>
              <a:buAutoNum type="arabicPeriod"/>
            </a:pPr>
            <a:r>
              <a:rPr lang="es-ES" sz="1924" dirty="0">
                <a:solidFill>
                  <a:srgbClr val="131516"/>
                </a:solidFill>
                <a:latin typeface="General Sans"/>
              </a:rPr>
              <a:t>Una vez creada la cuenta, será redirigido a la pantalla principal de Ariba. Desde allí, deberá acceder a la sección de </a:t>
            </a:r>
            <a:r>
              <a:rPr lang="es-ES" sz="1924" b="1" dirty="0">
                <a:solidFill>
                  <a:srgbClr val="131516"/>
                </a:solidFill>
                <a:latin typeface="General Sans"/>
              </a:rPr>
              <a:t>"Cuestionario de registro" </a:t>
            </a:r>
            <a:r>
              <a:rPr lang="es-ES" sz="1924" dirty="0">
                <a:solidFill>
                  <a:srgbClr val="131516"/>
                </a:solidFill>
                <a:latin typeface="General Sans"/>
              </a:rPr>
              <a:t>y seleccionar el </a:t>
            </a:r>
            <a:r>
              <a:rPr lang="es-ES" sz="1924" b="1" dirty="0">
                <a:solidFill>
                  <a:srgbClr val="131516"/>
                </a:solidFill>
                <a:latin typeface="General Sans"/>
              </a:rPr>
              <a:t>cuestionario correspondiente al registro de proveedor</a:t>
            </a:r>
            <a:r>
              <a:rPr lang="es-ES" sz="1924" dirty="0">
                <a:solidFill>
                  <a:srgbClr val="131516"/>
                </a:solidFill>
                <a:latin typeface="General Sans"/>
              </a:rPr>
              <a:t>.</a:t>
            </a:r>
            <a:endParaRPr lang="en-US" sz="1924" dirty="0">
              <a:solidFill>
                <a:srgbClr val="131516"/>
              </a:solidFill>
              <a:latin typeface="General Sans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73EF25A2-0DB4-A46D-225C-CF8FF308C2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2953" y="3660453"/>
            <a:ext cx="10546318" cy="466486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2" name="Elipse 11">
            <a:extLst>
              <a:ext uri="{FF2B5EF4-FFF2-40B4-BE49-F238E27FC236}">
                <a16:creationId xmlns:a16="http://schemas.microsoft.com/office/drawing/2014/main" id="{58268DD8-E9C4-C5BC-D8FB-72530E8E0C31}"/>
              </a:ext>
            </a:extLst>
          </p:cNvPr>
          <p:cNvSpPr/>
          <p:nvPr/>
        </p:nvSpPr>
        <p:spPr>
          <a:xfrm>
            <a:off x="5829555" y="5314337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>
                <a:latin typeface="Lufga Bold"/>
              </a:rPr>
              <a:t>1</a:t>
            </a:r>
            <a:endParaRPr lang="es-CL" sz="2400" dirty="0">
              <a:latin typeface="Lufga Bold"/>
            </a:endParaRPr>
          </a:p>
        </p:txBody>
      </p:sp>
    </p:spTree>
    <p:extLst>
      <p:ext uri="{BB962C8B-B14F-4D97-AF65-F5344CB8AC3E}">
        <p14:creationId xmlns:p14="http://schemas.microsoft.com/office/powerpoint/2010/main" val="626061743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20E88-DC22-5457-E43F-CBF56001A6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F61D2B56-3BAC-A2EC-7E5E-2C887D8ECEE2}"/>
              </a:ext>
            </a:extLst>
          </p:cNvPr>
          <p:cNvSpPr txBox="1"/>
          <p:nvPr/>
        </p:nvSpPr>
        <p:spPr>
          <a:xfrm>
            <a:off x="3016407" y="868038"/>
            <a:ext cx="14963630" cy="5804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45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5450" b="1" i="0" u="none" strike="noStrike" kern="1200" cap="none" spc="0" normalizeH="0" baseline="0" noProof="0" dirty="0">
                <a:ln>
                  <a:noFill/>
                </a:ln>
                <a:solidFill>
                  <a:srgbClr val="D81222"/>
                </a:solidFill>
                <a:effectLst/>
                <a:uLnTx/>
                <a:uFillTx/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CUESTIONARIO DE REGISTRO PROVEEDOR</a:t>
            </a: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C8B3A098-2EFC-1B0E-A623-EB0320E47CE4}"/>
              </a:ext>
            </a:extLst>
          </p:cNvPr>
          <p:cNvGrpSpPr/>
          <p:nvPr/>
        </p:nvGrpSpPr>
        <p:grpSpPr>
          <a:xfrm>
            <a:off x="9525" y="9258300"/>
            <a:ext cx="18278475" cy="1028700"/>
            <a:chOff x="0" y="0"/>
            <a:chExt cx="6668037" cy="375273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CB771522-592E-D1FB-A72C-9AD8DAC863BB}"/>
                </a:ext>
              </a:extLst>
            </p:cNvPr>
            <p:cNvSpPr/>
            <p:nvPr/>
          </p:nvSpPr>
          <p:spPr>
            <a:xfrm>
              <a:off x="0" y="0"/>
              <a:ext cx="6668037" cy="375273"/>
            </a:xfrm>
            <a:custGeom>
              <a:avLst/>
              <a:gdLst/>
              <a:ahLst/>
              <a:cxnLst/>
              <a:rect l="l" t="t" r="r" b="b"/>
              <a:pathLst>
                <a:path w="6668037" h="375273">
                  <a:moveTo>
                    <a:pt x="0" y="0"/>
                  </a:moveTo>
                  <a:lnTo>
                    <a:pt x="6668037" y="0"/>
                  </a:lnTo>
                  <a:lnTo>
                    <a:pt x="6668037" y="375273"/>
                  </a:lnTo>
                  <a:lnTo>
                    <a:pt x="0" y="375273"/>
                  </a:lnTo>
                  <a:close/>
                </a:path>
              </a:pathLst>
            </a:custGeom>
            <a:solidFill>
              <a:srgbClr val="131516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Freeform 7">
            <a:extLst>
              <a:ext uri="{FF2B5EF4-FFF2-40B4-BE49-F238E27FC236}">
                <a16:creationId xmlns:a16="http://schemas.microsoft.com/office/drawing/2014/main" id="{5A9D19B4-1674-476F-404D-B2CBE8D5A534}"/>
              </a:ext>
            </a:extLst>
          </p:cNvPr>
          <p:cNvSpPr/>
          <p:nvPr/>
        </p:nvSpPr>
        <p:spPr>
          <a:xfrm>
            <a:off x="1028700" y="865785"/>
            <a:ext cx="1399545" cy="582668"/>
          </a:xfrm>
          <a:custGeom>
            <a:avLst/>
            <a:gdLst/>
            <a:ahLst/>
            <a:cxnLst/>
            <a:rect l="l" t="t" r="r" b="b"/>
            <a:pathLst>
              <a:path w="1399545" h="582668">
                <a:moveTo>
                  <a:pt x="0" y="0"/>
                </a:moveTo>
                <a:lnTo>
                  <a:pt x="1399545" y="0"/>
                </a:lnTo>
                <a:lnTo>
                  <a:pt x="1399545" y="582668"/>
                </a:lnTo>
                <a:lnTo>
                  <a:pt x="0" y="5826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D1ADFBBC-E380-1E9D-F61C-3E40FF049D3E}"/>
              </a:ext>
            </a:extLst>
          </p:cNvPr>
          <p:cNvSpPr txBox="1"/>
          <p:nvPr/>
        </p:nvSpPr>
        <p:spPr>
          <a:xfrm>
            <a:off x="900908" y="2140835"/>
            <a:ext cx="15979124" cy="8342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85763" indent="-385763" algn="just">
              <a:lnSpc>
                <a:spcPct val="150000"/>
              </a:lnSpc>
              <a:buClr>
                <a:srgbClr val="E42D2B"/>
              </a:buClr>
              <a:buFont typeface="+mj-lt"/>
              <a:buAutoNum type="arabicPeriod" startAt="2"/>
            </a:pPr>
            <a:r>
              <a:rPr lang="en-US" sz="1924" dirty="0">
                <a:solidFill>
                  <a:srgbClr val="131516"/>
                </a:solidFill>
                <a:latin typeface="General Sans"/>
              </a:rPr>
              <a:t>Al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hacer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clic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en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el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cuestionario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lo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va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a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dirigir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a la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página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del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documento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de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registro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de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proveedor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el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cual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debe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completar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todos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los </a:t>
            </a:r>
            <a:r>
              <a:rPr lang="en-US" sz="1924" b="1" dirty="0">
                <a:solidFill>
                  <a:srgbClr val="131516"/>
                </a:solidFill>
                <a:latin typeface="General Sans"/>
              </a:rPr>
              <a:t>campos </a:t>
            </a:r>
            <a:r>
              <a:rPr lang="en-US" sz="1924" b="1" dirty="0" err="1">
                <a:solidFill>
                  <a:srgbClr val="131516"/>
                </a:solidFill>
                <a:latin typeface="General Sans"/>
              </a:rPr>
              <a:t>obligatorios</a:t>
            </a:r>
            <a:r>
              <a:rPr lang="en-US" sz="1924" b="1" dirty="0">
                <a:solidFill>
                  <a:srgbClr val="131516"/>
                </a:solidFill>
                <a:latin typeface="General Sans"/>
              </a:rPr>
              <a:t> (*)</a:t>
            </a:r>
          </a:p>
        </p:txBody>
      </p:sp>
      <p:sp>
        <p:nvSpPr>
          <p:cNvPr id="3" name="TextBox 11">
            <a:extLst>
              <a:ext uri="{FF2B5EF4-FFF2-40B4-BE49-F238E27FC236}">
                <a16:creationId xmlns:a16="http://schemas.microsoft.com/office/drawing/2014/main" id="{148FE977-26B7-EE0B-ED0F-E08A3E39F389}"/>
              </a:ext>
            </a:extLst>
          </p:cNvPr>
          <p:cNvSpPr txBox="1"/>
          <p:nvPr/>
        </p:nvSpPr>
        <p:spPr>
          <a:xfrm>
            <a:off x="900908" y="5967647"/>
            <a:ext cx="16306437" cy="12576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85763" indent="-385763" algn="just">
              <a:buClr>
                <a:srgbClr val="E42D2B"/>
              </a:buClr>
              <a:buFont typeface="+mj-lt"/>
              <a:buAutoNum type="arabicPeriod" startAt="3"/>
            </a:pP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Mientras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realiza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el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completado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de campos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tiene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la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opción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de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ir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guardando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lo que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esta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ingresando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en </a:t>
            </a:r>
            <a:r>
              <a:rPr lang="en-US" sz="1924" b="1" dirty="0">
                <a:solidFill>
                  <a:srgbClr val="131516"/>
                </a:solidFill>
                <a:latin typeface="General Sans"/>
              </a:rPr>
              <a:t>“</a:t>
            </a:r>
            <a:r>
              <a:rPr lang="en-US" sz="1924" b="1" dirty="0" err="1">
                <a:solidFill>
                  <a:srgbClr val="131516"/>
                </a:solidFill>
                <a:latin typeface="General Sans"/>
              </a:rPr>
              <a:t>Guardar</a:t>
            </a:r>
            <a:r>
              <a:rPr lang="en-US" sz="1924" b="1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b="1" dirty="0" err="1">
                <a:solidFill>
                  <a:srgbClr val="131516"/>
                </a:solidFill>
                <a:latin typeface="General Sans"/>
              </a:rPr>
              <a:t>Borrador</a:t>
            </a:r>
            <a:r>
              <a:rPr lang="en-US" sz="1924" b="1" dirty="0">
                <a:solidFill>
                  <a:srgbClr val="131516"/>
                </a:solidFill>
                <a:latin typeface="General Sans"/>
              </a:rPr>
              <a:t>”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, lo que le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permite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salir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de la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plataforma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y  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guardar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el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avance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.</a:t>
            </a:r>
          </a:p>
          <a:p>
            <a:pPr marL="385763" indent="-385763" algn="just">
              <a:buClr>
                <a:srgbClr val="E42D2B"/>
              </a:buClr>
              <a:buFont typeface="+mj-lt"/>
              <a:buAutoNum type="arabicPeriod" startAt="3"/>
            </a:pPr>
            <a:endParaRPr lang="en-US" sz="2400" dirty="0">
              <a:solidFill>
                <a:srgbClr val="000000"/>
              </a:solidFill>
              <a:latin typeface="Lufga Regular"/>
              <a:cs typeface="Arial" panose="020B0604020202020204" pitchFamily="34" charset="0"/>
            </a:endParaRPr>
          </a:p>
          <a:p>
            <a:pPr marL="385763" indent="-385763" algn="just">
              <a:buClr>
                <a:srgbClr val="E42D2B"/>
              </a:buClr>
              <a:buFont typeface="+mj-lt"/>
              <a:buAutoNum type="arabicPeriod" startAt="3"/>
            </a:pPr>
            <a:r>
              <a:rPr lang="en-US" sz="1924" dirty="0">
                <a:solidFill>
                  <a:srgbClr val="131516"/>
                </a:solidFill>
                <a:latin typeface="General Sans"/>
              </a:rPr>
              <a:t>Una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vez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terminado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el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completado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debe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hacer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clic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en </a:t>
            </a:r>
            <a:r>
              <a:rPr lang="en-US" sz="1924" b="1" dirty="0">
                <a:solidFill>
                  <a:srgbClr val="131516"/>
                </a:solidFill>
                <a:latin typeface="General Sans"/>
              </a:rPr>
              <a:t>“</a:t>
            </a:r>
            <a:r>
              <a:rPr lang="en-US" sz="1924" b="1" dirty="0" err="1">
                <a:solidFill>
                  <a:srgbClr val="131516"/>
                </a:solidFill>
                <a:latin typeface="General Sans"/>
              </a:rPr>
              <a:t>Enviar</a:t>
            </a:r>
            <a:r>
              <a:rPr lang="en-US" sz="1924" b="1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b="1" dirty="0" err="1">
                <a:solidFill>
                  <a:srgbClr val="131516"/>
                </a:solidFill>
                <a:latin typeface="General Sans"/>
              </a:rPr>
              <a:t>respuesta</a:t>
            </a:r>
            <a:r>
              <a:rPr lang="en-US" sz="1924" b="1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b="1" dirty="0" err="1">
                <a:solidFill>
                  <a:srgbClr val="131516"/>
                </a:solidFill>
                <a:latin typeface="General Sans"/>
              </a:rPr>
              <a:t>completa</a:t>
            </a:r>
            <a:r>
              <a:rPr lang="en-US" sz="1924" b="1" dirty="0">
                <a:solidFill>
                  <a:srgbClr val="131516"/>
                </a:solidFill>
                <a:latin typeface="General Sans"/>
              </a:rPr>
              <a:t>”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4C0F8E3-3467-5846-B4E0-58DFEB13F5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1535" y="7456569"/>
            <a:ext cx="6949648" cy="168476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57AD7124-C3A8-E13C-73AA-448152325B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0503" y="3194276"/>
            <a:ext cx="8695615" cy="228349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" name="Elipse 9">
            <a:extLst>
              <a:ext uri="{FF2B5EF4-FFF2-40B4-BE49-F238E27FC236}">
                <a16:creationId xmlns:a16="http://schemas.microsoft.com/office/drawing/2014/main" id="{7EB2B86A-97F1-43E9-D8E7-98B771347216}"/>
              </a:ext>
            </a:extLst>
          </p:cNvPr>
          <p:cNvSpPr/>
          <p:nvPr/>
        </p:nvSpPr>
        <p:spPr>
          <a:xfrm>
            <a:off x="9425267" y="4599341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>
                <a:latin typeface="Lufga Bold"/>
              </a:rPr>
              <a:t>2</a:t>
            </a:r>
            <a:endParaRPr lang="es-CL" sz="2400" dirty="0">
              <a:latin typeface="Lufga Bold"/>
            </a:endParaRP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60F05BFF-E2E6-6AAE-7793-F39BF1A45476}"/>
              </a:ext>
            </a:extLst>
          </p:cNvPr>
          <p:cNvSpPr/>
          <p:nvPr/>
        </p:nvSpPr>
        <p:spPr>
          <a:xfrm>
            <a:off x="8797297" y="8745090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>
                <a:latin typeface="Lufga Bold"/>
              </a:rPr>
              <a:t>3</a:t>
            </a:r>
            <a:endParaRPr lang="es-CL" sz="2400" dirty="0">
              <a:latin typeface="Lufga Bold"/>
            </a:endParaRP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44E257D0-9AD0-F8ED-0FBB-C772484C316F}"/>
              </a:ext>
            </a:extLst>
          </p:cNvPr>
          <p:cNvSpPr/>
          <p:nvPr/>
        </p:nvSpPr>
        <p:spPr>
          <a:xfrm>
            <a:off x="5030775" y="8735612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>
                <a:latin typeface="Lufga Bold"/>
              </a:rPr>
              <a:t>4</a:t>
            </a:r>
            <a:endParaRPr lang="es-CL" sz="2400" dirty="0">
              <a:latin typeface="Lufga Bold"/>
            </a:endParaRPr>
          </a:p>
        </p:txBody>
      </p:sp>
    </p:spTree>
    <p:extLst>
      <p:ext uri="{BB962C8B-B14F-4D97-AF65-F5344CB8AC3E}">
        <p14:creationId xmlns:p14="http://schemas.microsoft.com/office/powerpoint/2010/main" val="16784408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F01CD5-CC75-475C-1CC9-C7BA19864B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D5632D0F-5592-7AE9-FE3C-373BFD21149D}"/>
              </a:ext>
            </a:extLst>
          </p:cNvPr>
          <p:cNvSpPr txBox="1"/>
          <p:nvPr/>
        </p:nvSpPr>
        <p:spPr>
          <a:xfrm>
            <a:off x="3016407" y="868038"/>
            <a:ext cx="14963630" cy="5804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45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5450" b="1" i="0" u="none" strike="noStrike" kern="1200" cap="none" spc="0" normalizeH="0" baseline="0" noProof="0" dirty="0">
                <a:ln>
                  <a:noFill/>
                </a:ln>
                <a:solidFill>
                  <a:srgbClr val="D81222"/>
                </a:solidFill>
                <a:effectLst/>
                <a:uLnTx/>
                <a:uFillTx/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CUESTIONARIO DE REGISTRO PROVEEDOR</a:t>
            </a: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EC20BBD6-64C3-7176-FA70-B0AB45F3F42C}"/>
              </a:ext>
            </a:extLst>
          </p:cNvPr>
          <p:cNvGrpSpPr/>
          <p:nvPr/>
        </p:nvGrpSpPr>
        <p:grpSpPr>
          <a:xfrm>
            <a:off x="9525" y="9258300"/>
            <a:ext cx="18278475" cy="1028700"/>
            <a:chOff x="0" y="0"/>
            <a:chExt cx="6668037" cy="375273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C33F4163-A2B5-291F-6AE0-F678ABFB0802}"/>
                </a:ext>
              </a:extLst>
            </p:cNvPr>
            <p:cNvSpPr/>
            <p:nvPr/>
          </p:nvSpPr>
          <p:spPr>
            <a:xfrm>
              <a:off x="0" y="0"/>
              <a:ext cx="6668037" cy="375273"/>
            </a:xfrm>
            <a:custGeom>
              <a:avLst/>
              <a:gdLst/>
              <a:ahLst/>
              <a:cxnLst/>
              <a:rect l="l" t="t" r="r" b="b"/>
              <a:pathLst>
                <a:path w="6668037" h="375273">
                  <a:moveTo>
                    <a:pt x="0" y="0"/>
                  </a:moveTo>
                  <a:lnTo>
                    <a:pt x="6668037" y="0"/>
                  </a:lnTo>
                  <a:lnTo>
                    <a:pt x="6668037" y="375273"/>
                  </a:lnTo>
                  <a:lnTo>
                    <a:pt x="0" y="375273"/>
                  </a:lnTo>
                  <a:close/>
                </a:path>
              </a:pathLst>
            </a:custGeom>
            <a:solidFill>
              <a:srgbClr val="131516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Freeform 7">
            <a:extLst>
              <a:ext uri="{FF2B5EF4-FFF2-40B4-BE49-F238E27FC236}">
                <a16:creationId xmlns:a16="http://schemas.microsoft.com/office/drawing/2014/main" id="{ECCC61CE-4762-E744-A76E-9083FC618E5E}"/>
              </a:ext>
            </a:extLst>
          </p:cNvPr>
          <p:cNvSpPr/>
          <p:nvPr/>
        </p:nvSpPr>
        <p:spPr>
          <a:xfrm>
            <a:off x="1028700" y="865785"/>
            <a:ext cx="1399545" cy="582668"/>
          </a:xfrm>
          <a:custGeom>
            <a:avLst/>
            <a:gdLst/>
            <a:ahLst/>
            <a:cxnLst/>
            <a:rect l="l" t="t" r="r" b="b"/>
            <a:pathLst>
              <a:path w="1399545" h="582668">
                <a:moveTo>
                  <a:pt x="0" y="0"/>
                </a:moveTo>
                <a:lnTo>
                  <a:pt x="1399545" y="0"/>
                </a:lnTo>
                <a:lnTo>
                  <a:pt x="1399545" y="582668"/>
                </a:lnTo>
                <a:lnTo>
                  <a:pt x="0" y="5826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D8879D5A-20D4-AD5C-C3CA-61C2FF714B1D}"/>
              </a:ext>
            </a:extLst>
          </p:cNvPr>
          <p:cNvSpPr txBox="1"/>
          <p:nvPr/>
        </p:nvSpPr>
        <p:spPr>
          <a:xfrm>
            <a:off x="1452340" y="2387408"/>
            <a:ext cx="6436677" cy="3943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rgbClr val="E42D2B"/>
              </a:buClr>
              <a:buFont typeface="+mj-lt"/>
              <a:buAutoNum type="arabicPeriod" startAt="5"/>
            </a:pPr>
            <a:r>
              <a:rPr lang="en-US" sz="1924" dirty="0">
                <a:solidFill>
                  <a:srgbClr val="131516"/>
                </a:solidFill>
                <a:latin typeface="General Sans"/>
              </a:rPr>
              <a:t>En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caso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que un campo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quede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sin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completar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le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saldrá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el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siguiente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mensaje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:</a:t>
            </a:r>
          </a:p>
          <a:p>
            <a:pPr marL="342900" indent="-342900" algn="just">
              <a:lnSpc>
                <a:spcPct val="150000"/>
              </a:lnSpc>
              <a:buClr>
                <a:srgbClr val="E42D2B"/>
              </a:buClr>
              <a:buFont typeface="+mj-lt"/>
              <a:buAutoNum type="arabicPeriod" startAt="5"/>
            </a:pPr>
            <a:endParaRPr lang="en-US" sz="1924" dirty="0">
              <a:solidFill>
                <a:srgbClr val="131516"/>
              </a:solidFill>
              <a:latin typeface="General Sans"/>
            </a:endParaRPr>
          </a:p>
          <a:p>
            <a:pPr marL="342900" indent="-342900" algn="just">
              <a:lnSpc>
                <a:spcPct val="150000"/>
              </a:lnSpc>
              <a:buClr>
                <a:srgbClr val="E42D2B"/>
              </a:buClr>
              <a:buFont typeface="+mj-lt"/>
              <a:buAutoNum type="arabicPeriod" startAt="5"/>
            </a:pPr>
            <a:endParaRPr lang="en-US" sz="1924" dirty="0">
              <a:solidFill>
                <a:srgbClr val="131516"/>
              </a:solidFill>
              <a:latin typeface="General Sans"/>
            </a:endParaRPr>
          </a:p>
          <a:p>
            <a:pPr marL="342900" indent="-342900" algn="just">
              <a:lnSpc>
                <a:spcPct val="150000"/>
              </a:lnSpc>
              <a:buClr>
                <a:srgbClr val="E42D2B"/>
              </a:buClr>
              <a:buFont typeface="+mj-lt"/>
              <a:buAutoNum type="arabicPeriod" startAt="5"/>
            </a:pPr>
            <a:endParaRPr lang="en-US" sz="1924" dirty="0">
              <a:solidFill>
                <a:srgbClr val="131516"/>
              </a:solidFill>
              <a:latin typeface="General Sans"/>
            </a:endParaRPr>
          </a:p>
          <a:p>
            <a:pPr marL="342900" indent="-342900" algn="just">
              <a:lnSpc>
                <a:spcPct val="150000"/>
              </a:lnSpc>
              <a:buClr>
                <a:srgbClr val="E42D2B"/>
              </a:buClr>
              <a:buFont typeface="+mj-lt"/>
              <a:buAutoNum type="arabicPeriod" startAt="5"/>
            </a:pPr>
            <a:endParaRPr lang="en-US" sz="1924" dirty="0">
              <a:solidFill>
                <a:srgbClr val="131516"/>
              </a:solidFill>
              <a:latin typeface="General Sans"/>
            </a:endParaRPr>
          </a:p>
          <a:p>
            <a:pPr marL="342900" indent="-342900" algn="just">
              <a:lnSpc>
                <a:spcPct val="150000"/>
              </a:lnSpc>
              <a:buClr>
                <a:srgbClr val="E42D2B"/>
              </a:buClr>
              <a:buFont typeface="+mj-lt"/>
              <a:buAutoNum type="arabicPeriod" startAt="5"/>
            </a:pPr>
            <a:r>
              <a:rPr lang="es-MX" sz="1924" dirty="0">
                <a:solidFill>
                  <a:srgbClr val="131516"/>
                </a:solidFill>
                <a:latin typeface="General Sans"/>
              </a:rPr>
              <a:t>Una vez complete el campo faltante y envié nuevamente las respuesta, al no faltar </a:t>
            </a:r>
            <a:r>
              <a:rPr lang="es-MX" sz="1924" dirty="0" err="1">
                <a:solidFill>
                  <a:srgbClr val="131516"/>
                </a:solidFill>
                <a:latin typeface="General Sans"/>
              </a:rPr>
              <a:t>ningun</a:t>
            </a:r>
            <a:r>
              <a:rPr lang="es-MX" sz="1924" dirty="0">
                <a:solidFill>
                  <a:srgbClr val="131516"/>
                </a:solidFill>
                <a:latin typeface="General Sans"/>
              </a:rPr>
              <a:t> dato le </a:t>
            </a:r>
            <a:r>
              <a:rPr lang="es-MX" sz="1924" dirty="0" err="1">
                <a:solidFill>
                  <a:srgbClr val="131516"/>
                </a:solidFill>
                <a:latin typeface="General Sans"/>
              </a:rPr>
              <a:t>dara</a:t>
            </a:r>
            <a:r>
              <a:rPr lang="es-MX" sz="1924" dirty="0">
                <a:solidFill>
                  <a:srgbClr val="131516"/>
                </a:solidFill>
                <a:latin typeface="General Sans"/>
              </a:rPr>
              <a:t> el siguiente mensaje: </a:t>
            </a: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A501FC57-C5E5-DCA5-DAC8-274CC380C619}"/>
              </a:ext>
            </a:extLst>
          </p:cNvPr>
          <p:cNvSpPr txBox="1"/>
          <p:nvPr/>
        </p:nvSpPr>
        <p:spPr>
          <a:xfrm>
            <a:off x="9827200" y="2417876"/>
            <a:ext cx="6436677" cy="834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57175" indent="-257175" algn="just">
              <a:lnSpc>
                <a:spcPct val="150000"/>
              </a:lnSpc>
              <a:buClr>
                <a:srgbClr val="E42D2B"/>
              </a:buClr>
              <a:buFont typeface="+mj-lt"/>
              <a:buAutoNum type="arabicPeriod" startAt="7"/>
            </a:pP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Enviado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el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cuestionario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de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registro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de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proveedor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visualizará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el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siguiente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mensaje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: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67F65696-4D35-A0EA-C615-454361BEAB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193" y="3559797"/>
            <a:ext cx="7770961" cy="62810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4140F241-F03D-7815-C4CC-983539F49C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7455" y="6867589"/>
            <a:ext cx="4431728" cy="194486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2" name="Elipse 21">
            <a:extLst>
              <a:ext uri="{FF2B5EF4-FFF2-40B4-BE49-F238E27FC236}">
                <a16:creationId xmlns:a16="http://schemas.microsoft.com/office/drawing/2014/main" id="{541A4ADB-D5F3-BCEA-B755-B60BBAE7D863}"/>
              </a:ext>
            </a:extLst>
          </p:cNvPr>
          <p:cNvSpPr/>
          <p:nvPr/>
        </p:nvSpPr>
        <p:spPr>
          <a:xfrm>
            <a:off x="456579" y="3680675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>
                <a:latin typeface="Lufga Bold"/>
              </a:rPr>
              <a:t>5</a:t>
            </a:r>
            <a:endParaRPr lang="es-CL" sz="2400" dirty="0">
              <a:latin typeface="Lufga Bold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B62FE114-931E-DA45-9D9C-AD15B2534AD6}"/>
              </a:ext>
            </a:extLst>
          </p:cNvPr>
          <p:cNvSpPr/>
          <p:nvPr/>
        </p:nvSpPr>
        <p:spPr>
          <a:xfrm>
            <a:off x="2423479" y="7939700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>
                <a:latin typeface="Lufga Bold"/>
              </a:rPr>
              <a:t>6</a:t>
            </a:r>
            <a:endParaRPr lang="es-CL" sz="2400" dirty="0">
              <a:latin typeface="Lufga Bold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4DAAE36F-92F9-3987-2D00-D17DFA1DA2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33007" y="4056063"/>
            <a:ext cx="6974915" cy="2415857"/>
          </a:xfrm>
          <a:prstGeom prst="rect">
            <a:avLst/>
          </a:prstGeom>
          <a:ln>
            <a:solidFill>
              <a:srgbClr val="2073C7"/>
            </a:solidFill>
          </a:ln>
        </p:spPr>
      </p:pic>
      <p:sp>
        <p:nvSpPr>
          <p:cNvPr id="11" name="Elipse 10">
            <a:extLst>
              <a:ext uri="{FF2B5EF4-FFF2-40B4-BE49-F238E27FC236}">
                <a16:creationId xmlns:a16="http://schemas.microsoft.com/office/drawing/2014/main" id="{717E7C56-5C84-0D92-A300-A5EB28A80906}"/>
              </a:ext>
            </a:extLst>
          </p:cNvPr>
          <p:cNvSpPr/>
          <p:nvPr/>
        </p:nvSpPr>
        <p:spPr>
          <a:xfrm>
            <a:off x="16927149" y="4415631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>
                <a:latin typeface="Lufga Bold"/>
              </a:rPr>
              <a:t>7</a:t>
            </a:r>
            <a:endParaRPr lang="es-CL" sz="2400" dirty="0">
              <a:latin typeface="Lufga Bold"/>
            </a:endParaRPr>
          </a:p>
        </p:txBody>
      </p:sp>
    </p:spTree>
    <p:extLst>
      <p:ext uri="{BB962C8B-B14F-4D97-AF65-F5344CB8AC3E}">
        <p14:creationId xmlns:p14="http://schemas.microsoft.com/office/powerpoint/2010/main" val="4210007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3ACF5B-0216-D3B4-F0AC-B45E73A26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B229603E-6726-121D-4B96-173882B498DF}"/>
              </a:ext>
            </a:extLst>
          </p:cNvPr>
          <p:cNvSpPr txBox="1"/>
          <p:nvPr/>
        </p:nvSpPr>
        <p:spPr>
          <a:xfrm>
            <a:off x="3016407" y="868038"/>
            <a:ext cx="14963630" cy="5804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45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5450" b="1" i="0" u="none" strike="noStrike" kern="1200" cap="none" spc="0" normalizeH="0" baseline="0" noProof="0" dirty="0">
                <a:ln>
                  <a:noFill/>
                </a:ln>
                <a:solidFill>
                  <a:srgbClr val="D81222"/>
                </a:solidFill>
                <a:effectLst/>
                <a:uLnTx/>
                <a:uFillTx/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CUESTIONARIO DE REGISTRO PROVEEDOR</a:t>
            </a: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31071BB8-DBCF-327E-41FD-5B098CB1CF93}"/>
              </a:ext>
            </a:extLst>
          </p:cNvPr>
          <p:cNvGrpSpPr/>
          <p:nvPr/>
        </p:nvGrpSpPr>
        <p:grpSpPr>
          <a:xfrm>
            <a:off x="9525" y="9258300"/>
            <a:ext cx="18278475" cy="1028700"/>
            <a:chOff x="0" y="0"/>
            <a:chExt cx="6668037" cy="375273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B3311DB7-A172-840D-E73F-2F48F09EDFEB}"/>
                </a:ext>
              </a:extLst>
            </p:cNvPr>
            <p:cNvSpPr/>
            <p:nvPr/>
          </p:nvSpPr>
          <p:spPr>
            <a:xfrm>
              <a:off x="0" y="0"/>
              <a:ext cx="6668037" cy="375273"/>
            </a:xfrm>
            <a:custGeom>
              <a:avLst/>
              <a:gdLst/>
              <a:ahLst/>
              <a:cxnLst/>
              <a:rect l="l" t="t" r="r" b="b"/>
              <a:pathLst>
                <a:path w="6668037" h="375273">
                  <a:moveTo>
                    <a:pt x="0" y="0"/>
                  </a:moveTo>
                  <a:lnTo>
                    <a:pt x="6668037" y="0"/>
                  </a:lnTo>
                  <a:lnTo>
                    <a:pt x="6668037" y="375273"/>
                  </a:lnTo>
                  <a:lnTo>
                    <a:pt x="0" y="375273"/>
                  </a:lnTo>
                  <a:close/>
                </a:path>
              </a:pathLst>
            </a:custGeom>
            <a:solidFill>
              <a:srgbClr val="131516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Freeform 7">
            <a:extLst>
              <a:ext uri="{FF2B5EF4-FFF2-40B4-BE49-F238E27FC236}">
                <a16:creationId xmlns:a16="http://schemas.microsoft.com/office/drawing/2014/main" id="{A47AE451-6FCA-6CE0-CFE1-34F12ABA9F0C}"/>
              </a:ext>
            </a:extLst>
          </p:cNvPr>
          <p:cNvSpPr/>
          <p:nvPr/>
        </p:nvSpPr>
        <p:spPr>
          <a:xfrm>
            <a:off x="1028700" y="865785"/>
            <a:ext cx="1399545" cy="582668"/>
          </a:xfrm>
          <a:custGeom>
            <a:avLst/>
            <a:gdLst/>
            <a:ahLst/>
            <a:cxnLst/>
            <a:rect l="l" t="t" r="r" b="b"/>
            <a:pathLst>
              <a:path w="1399545" h="582668">
                <a:moveTo>
                  <a:pt x="0" y="0"/>
                </a:moveTo>
                <a:lnTo>
                  <a:pt x="1399545" y="0"/>
                </a:lnTo>
                <a:lnTo>
                  <a:pt x="1399545" y="582668"/>
                </a:lnTo>
                <a:lnTo>
                  <a:pt x="0" y="5826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40D5F28D-3270-9E0A-8121-E7BC30B5A6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0838" y="3167782"/>
            <a:ext cx="11197508" cy="282559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3" name="TextBox 21">
            <a:extLst>
              <a:ext uri="{FF2B5EF4-FFF2-40B4-BE49-F238E27FC236}">
                <a16:creationId xmlns:a16="http://schemas.microsoft.com/office/drawing/2014/main" id="{5CD4D32A-E5E4-0E37-48D3-1A10FA1C90A4}"/>
              </a:ext>
            </a:extLst>
          </p:cNvPr>
          <p:cNvSpPr txBox="1"/>
          <p:nvPr/>
        </p:nvSpPr>
        <p:spPr>
          <a:xfrm>
            <a:off x="1364113" y="2233798"/>
            <a:ext cx="15581469" cy="8342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rgbClr val="E42D2B"/>
              </a:buClr>
              <a:buFont typeface="+mj-lt"/>
              <a:buAutoNum type="arabicPeriod" startAt="8"/>
            </a:pPr>
            <a:r>
              <a:rPr lang="en-US" sz="1924" dirty="0">
                <a:solidFill>
                  <a:srgbClr val="131516"/>
                </a:solidFill>
                <a:latin typeface="General Sans"/>
              </a:rPr>
              <a:t> Para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verificar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que se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envió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el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cuestionario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vuelva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al panel de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instrucciones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seleccionando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en </a:t>
            </a:r>
            <a:r>
              <a:rPr lang="en-US" sz="1924" b="1" dirty="0">
                <a:solidFill>
                  <a:srgbClr val="131516"/>
                </a:solidFill>
                <a:latin typeface="General Sans"/>
              </a:rPr>
              <a:t>Volver al panel de </a:t>
            </a:r>
            <a:r>
              <a:rPr lang="en-US" sz="1924" b="1" dirty="0" err="1">
                <a:solidFill>
                  <a:srgbClr val="131516"/>
                </a:solidFill>
                <a:latin typeface="General Sans"/>
              </a:rPr>
              <a:t>instrucciones</a:t>
            </a:r>
            <a:r>
              <a:rPr lang="en-US" sz="1924" b="1" dirty="0">
                <a:solidFill>
                  <a:srgbClr val="131516"/>
                </a:solidFill>
                <a:latin typeface="General Sans"/>
              </a:rPr>
              <a:t> Diana - TEST</a:t>
            </a:r>
          </a:p>
        </p:txBody>
      </p:sp>
      <p:sp>
        <p:nvSpPr>
          <p:cNvPr id="14" name="TextBox 22">
            <a:extLst>
              <a:ext uri="{FF2B5EF4-FFF2-40B4-BE49-F238E27FC236}">
                <a16:creationId xmlns:a16="http://schemas.microsoft.com/office/drawing/2014/main" id="{51BBE35D-32B0-EC23-E0AB-6A15CD1888D7}"/>
              </a:ext>
            </a:extLst>
          </p:cNvPr>
          <p:cNvSpPr txBox="1"/>
          <p:nvPr/>
        </p:nvSpPr>
        <p:spPr>
          <a:xfrm>
            <a:off x="1452340" y="6248959"/>
            <a:ext cx="14726306" cy="8342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85763" indent="-385763" algn="just">
              <a:lnSpc>
                <a:spcPct val="150000"/>
              </a:lnSpc>
              <a:buClr>
                <a:srgbClr val="E42D2B"/>
              </a:buClr>
              <a:buFont typeface="+mj-lt"/>
              <a:buAutoNum type="arabicPeriod" startAt="9"/>
            </a:pPr>
            <a:r>
              <a:rPr lang="es-ES" sz="1924" dirty="0">
                <a:solidFill>
                  <a:srgbClr val="131516"/>
                </a:solidFill>
                <a:latin typeface="General Sans"/>
              </a:rPr>
              <a:t>Accederá al cuestionario de registro de proveedor y podrá ver que el estado del cuestionario está marcado como pendiente de aprobación</a:t>
            </a:r>
            <a:endParaRPr lang="en-US" sz="1924" dirty="0">
              <a:solidFill>
                <a:srgbClr val="131516"/>
              </a:solidFill>
              <a:latin typeface="General Sans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8C2DB0BB-2470-D6C1-D062-51E829EC06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0838" y="7434499"/>
            <a:ext cx="11222213" cy="143043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8" name="Elipse 17">
            <a:extLst>
              <a:ext uri="{FF2B5EF4-FFF2-40B4-BE49-F238E27FC236}">
                <a16:creationId xmlns:a16="http://schemas.microsoft.com/office/drawing/2014/main" id="{125B9011-F240-1CE6-9EB4-69439118198D}"/>
              </a:ext>
            </a:extLst>
          </p:cNvPr>
          <p:cNvSpPr/>
          <p:nvPr/>
        </p:nvSpPr>
        <p:spPr>
          <a:xfrm>
            <a:off x="4600253" y="3113426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>
                <a:latin typeface="Lufga Bold"/>
              </a:rPr>
              <a:t>8</a:t>
            </a:r>
            <a:endParaRPr lang="es-CL" sz="2400" dirty="0">
              <a:latin typeface="Lufga Bold"/>
            </a:endParaRPr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id="{05F8878D-BB87-448E-A9A9-5F78E5E918F6}"/>
              </a:ext>
            </a:extLst>
          </p:cNvPr>
          <p:cNvSpPr/>
          <p:nvPr/>
        </p:nvSpPr>
        <p:spPr>
          <a:xfrm>
            <a:off x="12780442" y="8443662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>
                <a:latin typeface="Lufga Bold"/>
              </a:rPr>
              <a:t>9</a:t>
            </a:r>
            <a:endParaRPr lang="es-CL" sz="2400" dirty="0">
              <a:latin typeface="Lufga Bold"/>
            </a:endParaRPr>
          </a:p>
        </p:txBody>
      </p:sp>
    </p:spTree>
    <p:extLst>
      <p:ext uri="{BB962C8B-B14F-4D97-AF65-F5344CB8AC3E}">
        <p14:creationId xmlns:p14="http://schemas.microsoft.com/office/powerpoint/2010/main" val="3045001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577AE7-F044-F464-B76A-2398D977F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4D6BF9D1-611A-0E2E-5551-AD6A1A4D36D1}"/>
              </a:ext>
            </a:extLst>
          </p:cNvPr>
          <p:cNvSpPr txBox="1"/>
          <p:nvPr/>
        </p:nvSpPr>
        <p:spPr>
          <a:xfrm>
            <a:off x="3016407" y="868038"/>
            <a:ext cx="14963630" cy="5804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45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5450" b="1" i="0" u="none" strike="noStrike" kern="1200" cap="none" spc="0" normalizeH="0" baseline="0" noProof="0" dirty="0">
                <a:ln>
                  <a:noFill/>
                </a:ln>
                <a:solidFill>
                  <a:srgbClr val="D81222"/>
                </a:solidFill>
                <a:effectLst/>
                <a:uLnTx/>
                <a:uFillTx/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CUESTIONARIO DE REGISTRO PROVEEDOR</a:t>
            </a: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EAFF1C41-976E-B48E-2BC2-9779497D3577}"/>
              </a:ext>
            </a:extLst>
          </p:cNvPr>
          <p:cNvGrpSpPr/>
          <p:nvPr/>
        </p:nvGrpSpPr>
        <p:grpSpPr>
          <a:xfrm>
            <a:off x="9525" y="9258300"/>
            <a:ext cx="18278475" cy="1028700"/>
            <a:chOff x="0" y="0"/>
            <a:chExt cx="6668037" cy="375273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4495C8E8-CB63-9222-B826-9C87C08CA5C3}"/>
                </a:ext>
              </a:extLst>
            </p:cNvPr>
            <p:cNvSpPr/>
            <p:nvPr/>
          </p:nvSpPr>
          <p:spPr>
            <a:xfrm>
              <a:off x="0" y="0"/>
              <a:ext cx="6668037" cy="375273"/>
            </a:xfrm>
            <a:custGeom>
              <a:avLst/>
              <a:gdLst/>
              <a:ahLst/>
              <a:cxnLst/>
              <a:rect l="l" t="t" r="r" b="b"/>
              <a:pathLst>
                <a:path w="6668037" h="375273">
                  <a:moveTo>
                    <a:pt x="0" y="0"/>
                  </a:moveTo>
                  <a:lnTo>
                    <a:pt x="6668037" y="0"/>
                  </a:lnTo>
                  <a:lnTo>
                    <a:pt x="6668037" y="375273"/>
                  </a:lnTo>
                  <a:lnTo>
                    <a:pt x="0" y="375273"/>
                  </a:lnTo>
                  <a:close/>
                </a:path>
              </a:pathLst>
            </a:custGeom>
            <a:solidFill>
              <a:srgbClr val="131516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Freeform 7">
            <a:extLst>
              <a:ext uri="{FF2B5EF4-FFF2-40B4-BE49-F238E27FC236}">
                <a16:creationId xmlns:a16="http://schemas.microsoft.com/office/drawing/2014/main" id="{9E1E5143-906B-07BD-FB26-E48128220FA8}"/>
              </a:ext>
            </a:extLst>
          </p:cNvPr>
          <p:cNvSpPr/>
          <p:nvPr/>
        </p:nvSpPr>
        <p:spPr>
          <a:xfrm>
            <a:off x="1028700" y="865785"/>
            <a:ext cx="1399545" cy="582668"/>
          </a:xfrm>
          <a:custGeom>
            <a:avLst/>
            <a:gdLst/>
            <a:ahLst/>
            <a:cxnLst/>
            <a:rect l="l" t="t" r="r" b="b"/>
            <a:pathLst>
              <a:path w="1399545" h="582668">
                <a:moveTo>
                  <a:pt x="0" y="0"/>
                </a:moveTo>
                <a:lnTo>
                  <a:pt x="1399545" y="0"/>
                </a:lnTo>
                <a:lnTo>
                  <a:pt x="1399545" y="582668"/>
                </a:lnTo>
                <a:lnTo>
                  <a:pt x="0" y="5826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8" name="Image 5" descr="Image 5">
            <a:extLst>
              <a:ext uri="{FF2B5EF4-FFF2-40B4-BE49-F238E27FC236}">
                <a16:creationId xmlns:a16="http://schemas.microsoft.com/office/drawing/2014/main" id="{12532059-726E-B43F-0D59-F4A2440D4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7373" y="1400354"/>
            <a:ext cx="13235" cy="17802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TextBox 22">
            <a:extLst>
              <a:ext uri="{FF2B5EF4-FFF2-40B4-BE49-F238E27FC236}">
                <a16:creationId xmlns:a16="http://schemas.microsoft.com/office/drawing/2014/main" id="{7605D267-C8F6-E606-172E-F2DC515F6930}"/>
              </a:ext>
            </a:extLst>
          </p:cNvPr>
          <p:cNvSpPr txBox="1"/>
          <p:nvPr/>
        </p:nvSpPr>
        <p:spPr>
          <a:xfrm>
            <a:off x="1452339" y="6248958"/>
            <a:ext cx="15879697" cy="59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85763" indent="-385763" algn="just">
              <a:buClr>
                <a:srgbClr val="E42D2B"/>
              </a:buClr>
              <a:buFont typeface="+mj-lt"/>
              <a:buAutoNum type="arabicPeriod" startAt="11"/>
            </a:pP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Debe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dirigirse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nuevamente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 al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cuestionario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de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registro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de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proveedor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,  </a:t>
            </a:r>
            <a:r>
              <a:rPr lang="es-ES" sz="1924" dirty="0">
                <a:solidFill>
                  <a:srgbClr val="131516"/>
                </a:solidFill>
                <a:latin typeface="General Sans"/>
              </a:rPr>
              <a:t>donde podrá ver el estado del cuestionario, el cual debe aparecer como </a:t>
            </a:r>
            <a:r>
              <a:rPr lang="es-ES" sz="1924" b="1" dirty="0">
                <a:solidFill>
                  <a:srgbClr val="131516"/>
                </a:solidFill>
                <a:latin typeface="General Sans"/>
              </a:rPr>
              <a:t>“Registrado."</a:t>
            </a:r>
            <a:endParaRPr lang="en-US" sz="1924" b="1" dirty="0">
              <a:solidFill>
                <a:srgbClr val="131516"/>
              </a:solidFill>
              <a:latin typeface="General Sans"/>
            </a:endParaRPr>
          </a:p>
        </p:txBody>
      </p:sp>
      <p:sp>
        <p:nvSpPr>
          <p:cNvPr id="2" name="TextBox 23">
            <a:extLst>
              <a:ext uri="{FF2B5EF4-FFF2-40B4-BE49-F238E27FC236}">
                <a16:creationId xmlns:a16="http://schemas.microsoft.com/office/drawing/2014/main" id="{46EF08BA-EC85-50B3-5E4D-C2AEEBFEE26A}"/>
              </a:ext>
            </a:extLst>
          </p:cNvPr>
          <p:cNvSpPr txBox="1"/>
          <p:nvPr/>
        </p:nvSpPr>
        <p:spPr>
          <a:xfrm>
            <a:off x="1452339" y="2118809"/>
            <a:ext cx="15879697" cy="235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342900" indent="-342900" algn="just">
              <a:lnSpc>
                <a:spcPct val="150000"/>
              </a:lnSpc>
              <a:buClr>
                <a:srgbClr val="E42D2B"/>
              </a:buClr>
              <a:buFont typeface="+mj-lt"/>
              <a:buAutoNum type="arabicPeriod" startAt="8"/>
              <a:defRPr sz="1924">
                <a:solidFill>
                  <a:srgbClr val="131516"/>
                </a:solidFill>
                <a:latin typeface="General Sans"/>
              </a:defRPr>
            </a:lvl1pPr>
          </a:lstStyle>
          <a:p>
            <a:r>
              <a:rPr lang="en-US" dirty="0"/>
              <a:t> Una </a:t>
            </a:r>
            <a:r>
              <a:rPr lang="en-US" dirty="0" err="1"/>
              <a:t>vez</a:t>
            </a:r>
            <a:r>
              <a:rPr lang="en-US" dirty="0"/>
              <a:t> que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cliente</a:t>
            </a:r>
            <a:r>
              <a:rPr lang="en-US" dirty="0"/>
              <a:t>  </a:t>
            </a:r>
            <a:r>
              <a:rPr lang="en-US" dirty="0" err="1"/>
              <a:t>apruebe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registro</a:t>
            </a:r>
            <a:r>
              <a:rPr lang="en-US" dirty="0"/>
              <a:t> de </a:t>
            </a:r>
            <a:r>
              <a:rPr lang="en-US" dirty="0" err="1"/>
              <a:t>proveedor</a:t>
            </a:r>
            <a:r>
              <a:rPr lang="en-US" dirty="0"/>
              <a:t>, </a:t>
            </a:r>
            <a:r>
              <a:rPr lang="es-ES" dirty="0"/>
              <a:t>recibirá un correo electrónico con la siguiente información:</a:t>
            </a:r>
            <a:r>
              <a:rPr lang="en-US" dirty="0"/>
              <a:t>.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A8F0523-F491-C821-4530-7DE3BEB46A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7373" y="7284360"/>
            <a:ext cx="12704921" cy="154081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Elipse 7">
            <a:extLst>
              <a:ext uri="{FF2B5EF4-FFF2-40B4-BE49-F238E27FC236}">
                <a16:creationId xmlns:a16="http://schemas.microsoft.com/office/drawing/2014/main" id="{5C8B585D-164C-5465-B529-3427602D1083}"/>
              </a:ext>
            </a:extLst>
          </p:cNvPr>
          <p:cNvSpPr/>
          <p:nvPr/>
        </p:nvSpPr>
        <p:spPr>
          <a:xfrm>
            <a:off x="13796207" y="8406254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2400" dirty="0">
              <a:latin typeface="Lufga Bold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6473D6F4-7739-F174-64B6-E8AAFB1E9CF5}"/>
              </a:ext>
            </a:extLst>
          </p:cNvPr>
          <p:cNvSpPr/>
          <p:nvPr/>
        </p:nvSpPr>
        <p:spPr>
          <a:xfrm>
            <a:off x="11151332" y="4632010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2400" dirty="0">
              <a:latin typeface="Lufga Bold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8383FD9C-DE41-5694-1B34-A7B459EC93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1425" y="2793975"/>
            <a:ext cx="5556816" cy="273156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720D4621-511D-B6F0-4746-D2C0AE387E63}"/>
              </a:ext>
            </a:extLst>
          </p:cNvPr>
          <p:cNvSpPr txBox="1"/>
          <p:nvPr/>
        </p:nvSpPr>
        <p:spPr>
          <a:xfrm>
            <a:off x="11145771" y="4668829"/>
            <a:ext cx="65978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43FBFFB8-EE9C-EAA8-CA89-35224DD0B2FF}"/>
              </a:ext>
            </a:extLst>
          </p:cNvPr>
          <p:cNvSpPr txBox="1"/>
          <p:nvPr/>
        </p:nvSpPr>
        <p:spPr>
          <a:xfrm>
            <a:off x="13790648" y="8429755"/>
            <a:ext cx="6111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751654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525" y="9258300"/>
            <a:ext cx="18278475" cy="1028700"/>
            <a:chOff x="0" y="0"/>
            <a:chExt cx="6668037" cy="37527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68037" cy="375273"/>
            </a:xfrm>
            <a:custGeom>
              <a:avLst/>
              <a:gdLst/>
              <a:ahLst/>
              <a:cxnLst/>
              <a:rect l="l" t="t" r="r" b="b"/>
              <a:pathLst>
                <a:path w="6668037" h="375273">
                  <a:moveTo>
                    <a:pt x="0" y="0"/>
                  </a:moveTo>
                  <a:lnTo>
                    <a:pt x="6668037" y="0"/>
                  </a:lnTo>
                  <a:lnTo>
                    <a:pt x="6668037" y="375273"/>
                  </a:lnTo>
                  <a:lnTo>
                    <a:pt x="0" y="375273"/>
                  </a:lnTo>
                  <a:close/>
                </a:path>
              </a:pathLst>
            </a:custGeom>
            <a:solidFill>
              <a:srgbClr val="D81222"/>
            </a:solidFill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4" name="AutoShape 4"/>
          <p:cNvSpPr/>
          <p:nvPr/>
        </p:nvSpPr>
        <p:spPr>
          <a:xfrm flipV="1">
            <a:off x="1996769" y="3052421"/>
            <a:ext cx="4618096" cy="38068"/>
          </a:xfrm>
          <a:prstGeom prst="line">
            <a:avLst/>
          </a:prstGeom>
          <a:ln w="47625" cap="flat">
            <a:solidFill>
              <a:srgbClr val="FDA30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MX"/>
          </a:p>
        </p:txBody>
      </p:sp>
      <p:sp>
        <p:nvSpPr>
          <p:cNvPr id="5" name="TextBox 5"/>
          <p:cNvSpPr txBox="1"/>
          <p:nvPr/>
        </p:nvSpPr>
        <p:spPr>
          <a:xfrm>
            <a:off x="1920668" y="1841841"/>
            <a:ext cx="4455591" cy="9714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150"/>
              </a:lnSpc>
            </a:pPr>
            <a:r>
              <a:rPr lang="en-US" sz="6750" b="1" dirty="0" err="1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</a:rPr>
              <a:t>Indice</a:t>
            </a:r>
            <a:endParaRPr lang="en-US" sz="6750" b="1" dirty="0">
              <a:solidFill>
                <a:srgbClr val="D81222"/>
              </a:solidFill>
              <a:latin typeface="Encode Sans Semi-Bold"/>
              <a:ea typeface="General Sans Variable Bold"/>
              <a:cs typeface="General Sans Variable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996769" y="4061417"/>
            <a:ext cx="874312" cy="372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60"/>
              </a:lnSpc>
              <a:spcBef>
                <a:spcPct val="0"/>
              </a:spcBef>
            </a:pPr>
            <a:r>
              <a:rPr lang="en-US" sz="2200" b="1">
                <a:solidFill>
                  <a:srgbClr val="131516"/>
                </a:solidFill>
                <a:latin typeface="General Sans Variable Bold"/>
                <a:ea typeface="General Sans Variable Bold"/>
                <a:cs typeface="General Sans Variable Bold"/>
                <a:sym typeface="General Sans Variable Bold"/>
              </a:rPr>
              <a:t>01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261886" y="4061417"/>
            <a:ext cx="6257671" cy="3439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860"/>
              </a:lnSpc>
              <a:spcBef>
                <a:spcPct val="0"/>
              </a:spcBef>
            </a:pPr>
            <a:r>
              <a:rPr lang="en-US" sz="220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INTRODUCCIÓN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996769" y="4681742"/>
            <a:ext cx="874312" cy="372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60"/>
              </a:lnSpc>
              <a:spcBef>
                <a:spcPct val="0"/>
              </a:spcBef>
            </a:pPr>
            <a:r>
              <a:rPr lang="en-US" sz="2200" b="1">
                <a:solidFill>
                  <a:srgbClr val="131516"/>
                </a:solidFill>
                <a:latin typeface="General Sans Variable Bold"/>
                <a:ea typeface="General Sans Variable Bold"/>
                <a:cs typeface="General Sans Variable Bold"/>
                <a:sym typeface="General Sans Variable Bold"/>
              </a:rPr>
              <a:t>02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261886" y="4681742"/>
            <a:ext cx="6257671" cy="3439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860"/>
              </a:lnSpc>
              <a:spcBef>
                <a:spcPct val="0"/>
              </a:spcBef>
            </a:pPr>
            <a:r>
              <a:rPr lang="en-US" sz="220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CREAR CUENTA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996769" y="5301501"/>
            <a:ext cx="874312" cy="372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60"/>
              </a:lnSpc>
              <a:spcBef>
                <a:spcPct val="0"/>
              </a:spcBef>
            </a:pPr>
            <a:r>
              <a:rPr lang="en-US" sz="2200" b="1">
                <a:solidFill>
                  <a:srgbClr val="131516"/>
                </a:solidFill>
                <a:latin typeface="General Sans Variable Bold"/>
                <a:ea typeface="General Sans Variable Bold"/>
                <a:cs typeface="General Sans Variable Bold"/>
                <a:sym typeface="General Sans Variable Bold"/>
              </a:rPr>
              <a:t>03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261886" y="5301501"/>
            <a:ext cx="6257671" cy="3439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860"/>
              </a:lnSpc>
              <a:spcBef>
                <a:spcPct val="0"/>
              </a:spcBef>
            </a:pPr>
            <a:r>
              <a:rPr lang="en-US" sz="220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ACCESO ARIBA CON CUENTAS EXISTENTES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996769" y="5921261"/>
            <a:ext cx="874312" cy="372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60"/>
              </a:lnSpc>
              <a:spcBef>
                <a:spcPct val="0"/>
              </a:spcBef>
            </a:pPr>
            <a:r>
              <a:rPr lang="en-US" sz="2200" b="1">
                <a:solidFill>
                  <a:srgbClr val="131516"/>
                </a:solidFill>
                <a:latin typeface="General Sans Variable Bold"/>
                <a:ea typeface="General Sans Variable Bold"/>
                <a:cs typeface="General Sans Variable Bold"/>
                <a:sym typeface="General Sans Variable Bold"/>
              </a:rPr>
              <a:t>04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261886" y="5921261"/>
            <a:ext cx="6257671" cy="3439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860"/>
              </a:lnSpc>
              <a:spcBef>
                <a:spcPct val="0"/>
              </a:spcBef>
            </a:pPr>
            <a:r>
              <a:rPr lang="en-US" sz="220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CUESTIONARIO REGISTRO DE PROVEEDORES</a:t>
            </a:r>
          </a:p>
        </p:txBody>
      </p:sp>
      <p:sp>
        <p:nvSpPr>
          <p:cNvPr id="30" name="Freeform 30"/>
          <p:cNvSpPr/>
          <p:nvPr/>
        </p:nvSpPr>
        <p:spPr>
          <a:xfrm>
            <a:off x="15815594" y="865785"/>
            <a:ext cx="1399545" cy="582668"/>
          </a:xfrm>
          <a:custGeom>
            <a:avLst/>
            <a:gdLst/>
            <a:ahLst/>
            <a:cxnLst/>
            <a:rect l="l" t="t" r="r" b="b"/>
            <a:pathLst>
              <a:path w="1399545" h="582668">
                <a:moveTo>
                  <a:pt x="0" y="0"/>
                </a:moveTo>
                <a:lnTo>
                  <a:pt x="1399545" y="0"/>
                </a:lnTo>
                <a:lnTo>
                  <a:pt x="1399545" y="582668"/>
                </a:lnTo>
                <a:lnTo>
                  <a:pt x="0" y="5826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9525" y="9258300"/>
            <a:ext cx="18278475" cy="1028700"/>
            <a:chOff x="0" y="0"/>
            <a:chExt cx="6668037" cy="37527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668037" cy="375273"/>
            </a:xfrm>
            <a:custGeom>
              <a:avLst/>
              <a:gdLst/>
              <a:ahLst/>
              <a:cxnLst/>
              <a:rect l="l" t="t" r="r" b="b"/>
              <a:pathLst>
                <a:path w="6668037" h="375273">
                  <a:moveTo>
                    <a:pt x="0" y="0"/>
                  </a:moveTo>
                  <a:lnTo>
                    <a:pt x="6668037" y="0"/>
                  </a:lnTo>
                  <a:lnTo>
                    <a:pt x="6668037" y="375273"/>
                  </a:lnTo>
                  <a:lnTo>
                    <a:pt x="0" y="375273"/>
                  </a:lnTo>
                  <a:close/>
                </a:path>
              </a:pathLst>
            </a:custGeom>
            <a:solidFill>
              <a:srgbClr val="131516"/>
            </a:solidFill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2165882" y="3337167"/>
            <a:ext cx="6179344" cy="580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54"/>
              </a:lnSpc>
            </a:pPr>
            <a:r>
              <a:rPr lang="en-US" sz="5450" b="1" dirty="0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INTRODUCCIÓN</a:t>
            </a:r>
            <a:endParaRPr lang="en-US" sz="5450" b="1" dirty="0">
              <a:solidFill>
                <a:srgbClr val="D81222"/>
              </a:solidFill>
              <a:latin typeface="Encode Sans Semi-Bold"/>
              <a:ea typeface="General Sans Variable Bold"/>
              <a:cs typeface="General Sans Variable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165881" y="4329127"/>
            <a:ext cx="14440275" cy="43874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s-MX" sz="1924" dirty="0">
                <a:solidFill>
                  <a:srgbClr val="131516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SAP ARIBA es una solución en la nube perteneciente a la familia de productos SAP que hemos implementado para desarrollar todos nuestros procesos de abastecimiento, contratos, logística, facturación y pago a proveedores.</a:t>
            </a:r>
          </a:p>
          <a:p>
            <a:pPr algn="l">
              <a:lnSpc>
                <a:spcPct val="150000"/>
              </a:lnSpc>
            </a:pPr>
            <a:r>
              <a:rPr lang="es-MX" sz="1924" dirty="0">
                <a:solidFill>
                  <a:srgbClr val="131516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Todas las actividades relativas a estos procesos se llevarán a través de esta solución, así como el intercambio de información y documentos entre los diferentes interlocutores internos durante la ejecución de estos procesos.</a:t>
            </a:r>
          </a:p>
          <a:p>
            <a:pPr algn="l">
              <a:lnSpc>
                <a:spcPct val="150000"/>
              </a:lnSpc>
            </a:pPr>
            <a:r>
              <a:rPr lang="es-MX" sz="1924" dirty="0">
                <a:solidFill>
                  <a:srgbClr val="131516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SAP ARIBA es una solución con distintos módulos que se hacen cargo de estas funcionales.</a:t>
            </a:r>
          </a:p>
          <a:p>
            <a:pPr algn="l">
              <a:lnSpc>
                <a:spcPct val="150000"/>
              </a:lnSpc>
            </a:pPr>
            <a:endParaRPr lang="es-MX" sz="1924" dirty="0">
              <a:solidFill>
                <a:srgbClr val="131516"/>
              </a:solidFill>
              <a:latin typeface="General Sans Light"/>
              <a:ea typeface="General Sans Light"/>
              <a:cs typeface="General Sans Light"/>
              <a:sym typeface="General Sans Light"/>
            </a:endParaRPr>
          </a:p>
          <a:p>
            <a:pPr algn="l">
              <a:lnSpc>
                <a:spcPct val="150000"/>
              </a:lnSpc>
            </a:pPr>
            <a:r>
              <a:rPr lang="es-MX" sz="1924" dirty="0">
                <a:solidFill>
                  <a:srgbClr val="131516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El presente manual se centra en el módulo ARIBA SLP el cual permite tener una visión 360° de sus proveedores, registro digital y una evaluación de desempeño de sus proveedores.</a:t>
            </a:r>
          </a:p>
          <a:p>
            <a:pPr algn="l">
              <a:lnSpc>
                <a:spcPct val="150000"/>
              </a:lnSpc>
            </a:pPr>
            <a:r>
              <a:rPr lang="es-MX" sz="1924" dirty="0">
                <a:solidFill>
                  <a:srgbClr val="131516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En particular este manual está orientado a </a:t>
            </a:r>
            <a:r>
              <a:rPr lang="es-MX" sz="1924" b="1" dirty="0">
                <a:solidFill>
                  <a:srgbClr val="131516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Cuestionario de Registro Proveedor</a:t>
            </a:r>
          </a:p>
          <a:p>
            <a:pPr algn="l">
              <a:lnSpc>
                <a:spcPct val="150000"/>
              </a:lnSpc>
            </a:pPr>
            <a:endParaRPr lang="en-US" sz="1924" dirty="0">
              <a:solidFill>
                <a:srgbClr val="131516"/>
              </a:solidFill>
              <a:latin typeface="General Sans Light"/>
              <a:ea typeface="General Sans Light"/>
              <a:cs typeface="General Sans Light"/>
              <a:sym typeface="General Sans Light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5815594" y="865785"/>
            <a:ext cx="1399545" cy="582668"/>
          </a:xfrm>
          <a:custGeom>
            <a:avLst/>
            <a:gdLst/>
            <a:ahLst/>
            <a:cxnLst/>
            <a:rect l="l" t="t" r="r" b="b"/>
            <a:pathLst>
              <a:path w="1399545" h="582668">
                <a:moveTo>
                  <a:pt x="0" y="0"/>
                </a:moveTo>
                <a:lnTo>
                  <a:pt x="1399545" y="0"/>
                </a:lnTo>
                <a:lnTo>
                  <a:pt x="1399545" y="582668"/>
                </a:lnTo>
                <a:lnTo>
                  <a:pt x="0" y="5826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12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287513" y="6079673"/>
            <a:ext cx="7085315" cy="0"/>
          </a:xfrm>
          <a:prstGeom prst="line">
            <a:avLst/>
          </a:prstGeom>
          <a:ln w="76200" cap="flat">
            <a:solidFill>
              <a:srgbClr val="FDA30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MX"/>
          </a:p>
        </p:txBody>
      </p:sp>
      <p:sp>
        <p:nvSpPr>
          <p:cNvPr id="4" name="TextBox 4"/>
          <p:cNvSpPr txBox="1"/>
          <p:nvPr/>
        </p:nvSpPr>
        <p:spPr>
          <a:xfrm>
            <a:off x="2287051" y="4592265"/>
            <a:ext cx="8541417" cy="1027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049"/>
              </a:lnSpc>
            </a:pPr>
            <a:r>
              <a:rPr lang="en-US" sz="6999" b="1" dirty="0" err="1">
                <a:solidFill>
                  <a:srgbClr val="FFFFFF"/>
                </a:solidFill>
                <a:latin typeface="Encode Sans Semi-Bold"/>
                <a:ea typeface="Encode Sans Semi-Bold"/>
                <a:cs typeface="Encode Sans Semi-Bold"/>
                <a:sym typeface="Encode Sans Semi-Bold"/>
              </a:rPr>
              <a:t>Crear</a:t>
            </a:r>
            <a:r>
              <a:rPr lang="en-US" sz="6999" b="1" dirty="0">
                <a:solidFill>
                  <a:srgbClr val="FFFFFF"/>
                </a:solidFill>
                <a:latin typeface="Encode Sans Semi-Bold"/>
                <a:ea typeface="Encode Sans Semi-Bold"/>
                <a:cs typeface="Encode Sans Semi-Bold"/>
                <a:sym typeface="Encode Sans Semi-Bold"/>
              </a:rPr>
              <a:t> </a:t>
            </a:r>
            <a:r>
              <a:rPr lang="en-US" sz="6999" b="1" dirty="0" err="1">
                <a:solidFill>
                  <a:srgbClr val="FFFFFF"/>
                </a:solidFill>
                <a:latin typeface="Encode Sans Semi-Bold"/>
                <a:ea typeface="Encode Sans Semi-Bold"/>
                <a:cs typeface="Encode Sans Semi-Bold"/>
                <a:sym typeface="Encode Sans Semi-Bold"/>
              </a:rPr>
              <a:t>cuenta</a:t>
            </a:r>
            <a:r>
              <a:rPr lang="en-US" sz="6999" b="1" dirty="0">
                <a:solidFill>
                  <a:srgbClr val="FFFFFF"/>
                </a:solidFill>
                <a:latin typeface="Encode Sans Semi-Bold"/>
                <a:ea typeface="Encode Sans Semi-Bold"/>
                <a:cs typeface="Encode Sans Semi-Bold"/>
                <a:sym typeface="Encode Sans Semi-Bold"/>
              </a:rPr>
              <a:t> </a:t>
            </a:r>
            <a:r>
              <a:rPr lang="en-US" sz="6999" b="1" dirty="0" err="1">
                <a:solidFill>
                  <a:srgbClr val="FFFFFF"/>
                </a:solidFill>
                <a:latin typeface="Encode Sans Semi-Bold"/>
                <a:ea typeface="Encode Sans Semi-Bold"/>
                <a:cs typeface="Encode Sans Semi-Bold"/>
                <a:sym typeface="Encode Sans Semi-Bold"/>
              </a:rPr>
              <a:t>nueva</a:t>
            </a:r>
            <a:endParaRPr lang="en-US" sz="6999" b="1" dirty="0">
              <a:solidFill>
                <a:srgbClr val="FFFFFF"/>
              </a:solidFill>
              <a:latin typeface="Encode Sans Semi-Bold"/>
              <a:ea typeface="Encode Sans Semi-Bold"/>
              <a:cs typeface="Encode Sans Semi-Bold"/>
              <a:sym typeface="Encode Sans Semi-Bold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1898351" y="62956"/>
            <a:ext cx="6349651" cy="10181982"/>
            <a:chOff x="0" y="0"/>
            <a:chExt cx="8466201" cy="13575976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446571" cy="6848352"/>
            </a:xfrm>
            <a:custGeom>
              <a:avLst/>
              <a:gdLst/>
              <a:ahLst/>
              <a:cxnLst/>
              <a:rect l="l" t="t" r="r" b="b"/>
              <a:pathLst>
                <a:path w="8446571" h="6848352">
                  <a:moveTo>
                    <a:pt x="0" y="0"/>
                  </a:moveTo>
                  <a:lnTo>
                    <a:pt x="8446571" y="0"/>
                  </a:lnTo>
                  <a:lnTo>
                    <a:pt x="8446571" y="6848352"/>
                  </a:lnTo>
                  <a:lnTo>
                    <a:pt x="0" y="68483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t="-24089" r="-26625"/>
              </a:stretch>
            </a:blipFill>
          </p:spPr>
          <p:txBody>
            <a:bodyPr/>
            <a:lstStyle/>
            <a:p>
              <a:endParaRPr lang="es-MX"/>
            </a:p>
          </p:txBody>
        </p:sp>
        <p:sp>
          <p:nvSpPr>
            <p:cNvPr id="7" name="Freeform 7"/>
            <p:cNvSpPr/>
            <p:nvPr/>
          </p:nvSpPr>
          <p:spPr>
            <a:xfrm rot="-10800000">
              <a:off x="0" y="7067559"/>
              <a:ext cx="8466201" cy="6508417"/>
            </a:xfrm>
            <a:custGeom>
              <a:avLst/>
              <a:gdLst/>
              <a:ahLst/>
              <a:cxnLst/>
              <a:rect l="l" t="t" r="r" b="b"/>
              <a:pathLst>
                <a:path w="8466201" h="6508417">
                  <a:moveTo>
                    <a:pt x="0" y="0"/>
                  </a:moveTo>
                  <a:lnTo>
                    <a:pt x="8466201" y="0"/>
                  </a:lnTo>
                  <a:lnTo>
                    <a:pt x="8466201" y="6508417"/>
                  </a:lnTo>
                  <a:lnTo>
                    <a:pt x="0" y="65084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-26331" t="-30570"/>
              </a:stretch>
            </a:blipFill>
          </p:spPr>
          <p:txBody>
            <a:bodyPr/>
            <a:lstStyle/>
            <a:p>
              <a:endParaRPr lang="es-MX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7B8FB639-5FF2-D18E-2BED-4EEBAB504B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6491" y="-75816"/>
            <a:ext cx="3903453" cy="170438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3016407" y="868038"/>
            <a:ext cx="11793608" cy="5804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54"/>
              </a:lnSpc>
            </a:pPr>
            <a:r>
              <a:rPr lang="en-US" sz="5450" b="1" dirty="0" err="1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Crear</a:t>
            </a:r>
            <a:r>
              <a:rPr lang="en-US" sz="5450" b="1" dirty="0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 </a:t>
            </a:r>
            <a:r>
              <a:rPr lang="en-US" sz="5450" b="1" dirty="0" err="1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cuenta</a:t>
            </a:r>
            <a:r>
              <a:rPr lang="en-US" sz="5450" b="1" dirty="0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 </a:t>
            </a:r>
            <a:r>
              <a:rPr lang="en-US" sz="5450" b="1" dirty="0" err="1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nueva</a:t>
            </a:r>
            <a:r>
              <a:rPr lang="en-US" sz="5450" b="1" dirty="0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 en SAP Ariba</a:t>
            </a:r>
            <a:endParaRPr lang="en-US" sz="5450" b="1" dirty="0">
              <a:solidFill>
                <a:srgbClr val="D81222"/>
              </a:solidFill>
              <a:latin typeface="Encode Sans Semi-Bold"/>
              <a:ea typeface="General Sans Variable Bold"/>
              <a:cs typeface="General Sans Variable Bold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9525" y="9258300"/>
            <a:ext cx="18278475" cy="1028700"/>
            <a:chOff x="0" y="0"/>
            <a:chExt cx="6668037" cy="37527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668037" cy="375273"/>
            </a:xfrm>
            <a:custGeom>
              <a:avLst/>
              <a:gdLst/>
              <a:ahLst/>
              <a:cxnLst/>
              <a:rect l="l" t="t" r="r" b="b"/>
              <a:pathLst>
                <a:path w="6668037" h="375273">
                  <a:moveTo>
                    <a:pt x="0" y="0"/>
                  </a:moveTo>
                  <a:lnTo>
                    <a:pt x="6668037" y="0"/>
                  </a:lnTo>
                  <a:lnTo>
                    <a:pt x="6668037" y="375273"/>
                  </a:lnTo>
                  <a:lnTo>
                    <a:pt x="0" y="375273"/>
                  </a:lnTo>
                  <a:close/>
                </a:path>
              </a:pathLst>
            </a:custGeom>
            <a:solidFill>
              <a:srgbClr val="131516"/>
            </a:solidFill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7" name="Freeform 7"/>
          <p:cNvSpPr/>
          <p:nvPr/>
        </p:nvSpPr>
        <p:spPr>
          <a:xfrm>
            <a:off x="1028700" y="865785"/>
            <a:ext cx="1399545" cy="582668"/>
          </a:xfrm>
          <a:custGeom>
            <a:avLst/>
            <a:gdLst/>
            <a:ahLst/>
            <a:cxnLst/>
            <a:rect l="l" t="t" r="r" b="b"/>
            <a:pathLst>
              <a:path w="1399545" h="582668">
                <a:moveTo>
                  <a:pt x="0" y="0"/>
                </a:moveTo>
                <a:lnTo>
                  <a:pt x="1399545" y="0"/>
                </a:lnTo>
                <a:lnTo>
                  <a:pt x="1399545" y="582668"/>
                </a:lnTo>
                <a:lnTo>
                  <a:pt x="0" y="5826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2" name="CuadroTexto 40">
            <a:extLst>
              <a:ext uri="{FF2B5EF4-FFF2-40B4-BE49-F238E27FC236}">
                <a16:creationId xmlns:a16="http://schemas.microsoft.com/office/drawing/2014/main" id="{6EEA5A52-4730-E134-6C4A-A08D2D6F6BE1}"/>
              </a:ext>
            </a:extLst>
          </p:cNvPr>
          <p:cNvSpPr txBox="1"/>
          <p:nvPr/>
        </p:nvSpPr>
        <p:spPr>
          <a:xfrm>
            <a:off x="9460152" y="1910653"/>
            <a:ext cx="8519885" cy="3591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5763" indent="-385763">
              <a:lnSpc>
                <a:spcPct val="150000"/>
              </a:lnSpc>
              <a:buClr>
                <a:srgbClr val="E42D2B"/>
              </a:buClr>
              <a:buFont typeface="+mj-lt"/>
              <a:buAutoNum type="arabicPeriod" startAt="2"/>
            </a:pPr>
            <a:r>
              <a:rPr lang="es-CL" sz="1924" dirty="0">
                <a:solidFill>
                  <a:srgbClr val="131516"/>
                </a:solidFill>
                <a:latin typeface="General Sans"/>
              </a:rPr>
              <a:t>Al ingresar al link tendrá 2 opciones:</a:t>
            </a:r>
          </a:p>
          <a:p>
            <a:pPr marL="728663" lvl="1" indent="-3857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L" sz="1924" b="1" dirty="0">
                <a:solidFill>
                  <a:srgbClr val="131516"/>
                </a:solidFill>
                <a:latin typeface="General Sans"/>
              </a:rPr>
              <a:t>Usar la cuenta existente –</a:t>
            </a:r>
            <a:r>
              <a:rPr lang="es-CL" sz="1924" dirty="0">
                <a:solidFill>
                  <a:srgbClr val="131516"/>
                </a:solidFill>
                <a:latin typeface="General Sans"/>
              </a:rPr>
              <a:t> Esta opción se utiliza cuando usted ya tiene una cuenta de SAP Ariba, por lo tanto, debe selecciona dicha opción.</a:t>
            </a:r>
          </a:p>
          <a:p>
            <a:pPr marL="728663" lvl="1" indent="-3857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L" sz="1924" b="1" dirty="0">
                <a:solidFill>
                  <a:srgbClr val="131516"/>
                </a:solidFill>
                <a:latin typeface="General Sans"/>
              </a:rPr>
              <a:t>Crear nueva cuenta – </a:t>
            </a:r>
            <a:r>
              <a:rPr lang="es-CL" sz="1924" dirty="0">
                <a:solidFill>
                  <a:srgbClr val="131516"/>
                </a:solidFill>
                <a:latin typeface="General Sans"/>
              </a:rPr>
              <a:t>Cuando no cuenta con una cuenta de SAP Ariba, deben crearse una cuenta. En este caso vamos a crear una cuenta desde cero, por lo tanto, debe hacer clic en </a:t>
            </a:r>
            <a:r>
              <a:rPr lang="es-CL" sz="1924" b="1" dirty="0">
                <a:solidFill>
                  <a:srgbClr val="131516"/>
                </a:solidFill>
                <a:latin typeface="General Sans"/>
              </a:rPr>
              <a:t>Crear nueva cuenta.</a:t>
            </a:r>
          </a:p>
        </p:txBody>
      </p:sp>
      <p:sp>
        <p:nvSpPr>
          <p:cNvPr id="13" name="CuadroTexto 39">
            <a:extLst>
              <a:ext uri="{FF2B5EF4-FFF2-40B4-BE49-F238E27FC236}">
                <a16:creationId xmlns:a16="http://schemas.microsoft.com/office/drawing/2014/main" id="{7E3E54E2-85AA-5C74-A558-739CFB2AD41C}"/>
              </a:ext>
            </a:extLst>
          </p:cNvPr>
          <p:cNvSpPr txBox="1"/>
          <p:nvPr/>
        </p:nvSpPr>
        <p:spPr>
          <a:xfrm>
            <a:off x="635910" y="1854137"/>
            <a:ext cx="8355696" cy="926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5763" indent="-385763">
              <a:lnSpc>
                <a:spcPct val="150000"/>
              </a:lnSpc>
              <a:buClr>
                <a:srgbClr val="E42D2B"/>
              </a:buClr>
              <a:buFont typeface="+mj-lt"/>
              <a:buAutoNum type="arabicPeriod"/>
            </a:pPr>
            <a:r>
              <a:rPr lang="es-CL" sz="1924" dirty="0">
                <a:solidFill>
                  <a:srgbClr val="131516"/>
                </a:solidFill>
                <a:latin typeface="General Sans"/>
              </a:rPr>
              <a:t>Ingrese al correo que le llegará con la invitación de registro. Seleccione donde dice </a:t>
            </a:r>
            <a:r>
              <a:rPr lang="es-CL" sz="1924" b="1" dirty="0">
                <a:solidFill>
                  <a:srgbClr val="131516"/>
                </a:solidFill>
                <a:latin typeface="General Sans"/>
              </a:rPr>
              <a:t>Haga clic aquí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EFDE9A8B-48A5-AAC8-85F0-4C20D50D8C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955" y="3237939"/>
            <a:ext cx="6766321" cy="349548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F057C36E-C6B9-536C-C4B9-EBE7972185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81933" y="5204604"/>
            <a:ext cx="4260123" cy="404208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46B48-66B3-C1B7-EB79-9B5250DFE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A3A354F2-A081-E3BA-7846-E2323DD14E5B}"/>
              </a:ext>
            </a:extLst>
          </p:cNvPr>
          <p:cNvSpPr txBox="1"/>
          <p:nvPr/>
        </p:nvSpPr>
        <p:spPr>
          <a:xfrm>
            <a:off x="3016407" y="868038"/>
            <a:ext cx="11793608" cy="5804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54"/>
              </a:lnSpc>
            </a:pPr>
            <a:r>
              <a:rPr lang="en-US" sz="5450" b="1" dirty="0" err="1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Crear</a:t>
            </a:r>
            <a:r>
              <a:rPr lang="en-US" sz="5450" b="1" dirty="0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 </a:t>
            </a:r>
            <a:r>
              <a:rPr lang="en-US" sz="5450" b="1" dirty="0" err="1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cuenta</a:t>
            </a:r>
            <a:r>
              <a:rPr lang="en-US" sz="5450" b="1" dirty="0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 </a:t>
            </a:r>
            <a:r>
              <a:rPr lang="en-US" sz="5450" b="1" dirty="0" err="1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nueva</a:t>
            </a:r>
            <a:r>
              <a:rPr lang="en-US" sz="5450" b="1" dirty="0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 en SAP Ariba</a:t>
            </a:r>
            <a:endParaRPr lang="en-US" sz="5450" b="1" dirty="0">
              <a:solidFill>
                <a:srgbClr val="D81222"/>
              </a:solidFill>
              <a:latin typeface="Encode Sans Semi-Bold"/>
              <a:ea typeface="General Sans Variable Bold"/>
              <a:cs typeface="General Sans Variable Bold"/>
            </a:endParaRP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9C272CA9-D33F-4F0B-0B3F-012EBFC49FF9}"/>
              </a:ext>
            </a:extLst>
          </p:cNvPr>
          <p:cNvGrpSpPr/>
          <p:nvPr/>
        </p:nvGrpSpPr>
        <p:grpSpPr>
          <a:xfrm>
            <a:off x="9525" y="9258300"/>
            <a:ext cx="18278475" cy="1028700"/>
            <a:chOff x="0" y="0"/>
            <a:chExt cx="6668037" cy="375273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3324DB82-E8F2-5D95-81CB-BD1FC92D8C34}"/>
                </a:ext>
              </a:extLst>
            </p:cNvPr>
            <p:cNvSpPr/>
            <p:nvPr/>
          </p:nvSpPr>
          <p:spPr>
            <a:xfrm>
              <a:off x="0" y="0"/>
              <a:ext cx="6668037" cy="375273"/>
            </a:xfrm>
            <a:custGeom>
              <a:avLst/>
              <a:gdLst/>
              <a:ahLst/>
              <a:cxnLst/>
              <a:rect l="l" t="t" r="r" b="b"/>
              <a:pathLst>
                <a:path w="6668037" h="375273">
                  <a:moveTo>
                    <a:pt x="0" y="0"/>
                  </a:moveTo>
                  <a:lnTo>
                    <a:pt x="6668037" y="0"/>
                  </a:lnTo>
                  <a:lnTo>
                    <a:pt x="6668037" y="375273"/>
                  </a:lnTo>
                  <a:lnTo>
                    <a:pt x="0" y="375273"/>
                  </a:lnTo>
                  <a:close/>
                </a:path>
              </a:pathLst>
            </a:custGeom>
            <a:solidFill>
              <a:srgbClr val="131516"/>
            </a:solidFill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7" name="Freeform 7">
            <a:extLst>
              <a:ext uri="{FF2B5EF4-FFF2-40B4-BE49-F238E27FC236}">
                <a16:creationId xmlns:a16="http://schemas.microsoft.com/office/drawing/2014/main" id="{80CF14F2-17F2-3F96-EA88-59E32A107F2A}"/>
              </a:ext>
            </a:extLst>
          </p:cNvPr>
          <p:cNvSpPr/>
          <p:nvPr/>
        </p:nvSpPr>
        <p:spPr>
          <a:xfrm>
            <a:off x="1028700" y="865785"/>
            <a:ext cx="1399545" cy="582668"/>
          </a:xfrm>
          <a:custGeom>
            <a:avLst/>
            <a:gdLst/>
            <a:ahLst/>
            <a:cxnLst/>
            <a:rect l="l" t="t" r="r" b="b"/>
            <a:pathLst>
              <a:path w="1399545" h="582668">
                <a:moveTo>
                  <a:pt x="0" y="0"/>
                </a:moveTo>
                <a:lnTo>
                  <a:pt x="1399545" y="0"/>
                </a:lnTo>
                <a:lnTo>
                  <a:pt x="1399545" y="582668"/>
                </a:lnTo>
                <a:lnTo>
                  <a:pt x="0" y="5826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11" name="CuadroTexto 7">
            <a:extLst>
              <a:ext uri="{FF2B5EF4-FFF2-40B4-BE49-F238E27FC236}">
                <a16:creationId xmlns:a16="http://schemas.microsoft.com/office/drawing/2014/main" id="{0DC26D93-8DBF-70C3-12DA-DF872A015A0A}"/>
              </a:ext>
            </a:extLst>
          </p:cNvPr>
          <p:cNvSpPr txBox="1"/>
          <p:nvPr/>
        </p:nvSpPr>
        <p:spPr>
          <a:xfrm>
            <a:off x="277586" y="1880731"/>
            <a:ext cx="8000151" cy="704212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rgbClr val="E42D2B"/>
              </a:buClr>
            </a:pPr>
            <a:r>
              <a:rPr lang="es-CL" sz="1924" dirty="0">
                <a:solidFill>
                  <a:srgbClr val="FF0000"/>
                </a:solidFill>
                <a:latin typeface="General Sans"/>
              </a:rPr>
              <a:t>3. </a:t>
            </a:r>
            <a:r>
              <a:rPr lang="es-CL" sz="1924" dirty="0">
                <a:solidFill>
                  <a:srgbClr val="131516"/>
                </a:solidFill>
                <a:latin typeface="General Sans"/>
              </a:rPr>
              <a:t>Una vez da clic en Crear una nueva cuenta, Lo dirige a la siguiente pestaña donde </a:t>
            </a:r>
            <a:r>
              <a:rPr lang="es-CL" sz="1924" b="1" dirty="0">
                <a:solidFill>
                  <a:srgbClr val="131516"/>
                </a:solidFill>
                <a:latin typeface="General Sans"/>
              </a:rPr>
              <a:t>debe completar todos los campos obligatorios *</a:t>
            </a:r>
          </a:p>
          <a:p>
            <a:pPr>
              <a:lnSpc>
                <a:spcPct val="150000"/>
              </a:lnSpc>
            </a:pPr>
            <a:endParaRPr lang="es-CL" sz="1924" dirty="0">
              <a:solidFill>
                <a:srgbClr val="131516"/>
              </a:solidFill>
              <a:latin typeface="General Sans"/>
            </a:endParaRPr>
          </a:p>
          <a:p>
            <a:pPr>
              <a:lnSpc>
                <a:spcPct val="150000"/>
              </a:lnSpc>
            </a:pPr>
            <a:r>
              <a:rPr lang="es-CL" sz="1924" dirty="0">
                <a:solidFill>
                  <a:srgbClr val="131516"/>
                </a:solidFill>
                <a:latin typeface="General Sans"/>
              </a:rPr>
              <a:t>     </a:t>
            </a:r>
            <a:r>
              <a:rPr lang="es-CL" sz="1924" u="sng" dirty="0">
                <a:solidFill>
                  <a:srgbClr val="131516"/>
                </a:solidFill>
                <a:latin typeface="General Sans"/>
              </a:rPr>
              <a:t>Debe considerar que para la contraseña:</a:t>
            </a:r>
          </a:p>
          <a:p>
            <a:pPr marL="556736" lvl="1" indent="-213836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1924" dirty="0">
                <a:solidFill>
                  <a:srgbClr val="131516"/>
                </a:solidFill>
                <a:latin typeface="General Sans"/>
              </a:rPr>
              <a:t>Tener entre 12 y 32 caracteres</a:t>
            </a:r>
          </a:p>
          <a:p>
            <a:pPr marL="556736" lvl="1" indent="-213836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1924" dirty="0">
                <a:solidFill>
                  <a:srgbClr val="131516"/>
                </a:solidFill>
                <a:latin typeface="General Sans"/>
              </a:rPr>
              <a:t>Tener al menos una mayúscula y minúscula</a:t>
            </a:r>
          </a:p>
          <a:p>
            <a:pPr marL="556736" lvl="1" indent="-213836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1924" dirty="0">
                <a:solidFill>
                  <a:srgbClr val="131516"/>
                </a:solidFill>
                <a:latin typeface="General Sans"/>
              </a:rPr>
              <a:t>Tener al menos un número</a:t>
            </a:r>
          </a:p>
          <a:p>
            <a:pPr marL="556736" lvl="1" indent="-213836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1924" dirty="0">
                <a:solidFill>
                  <a:srgbClr val="131516"/>
                </a:solidFill>
                <a:latin typeface="General Sans"/>
              </a:rPr>
              <a:t>Tener al menos 1 carácter especial</a:t>
            </a:r>
            <a:r>
              <a:rPr lang="es-CL" sz="1924" dirty="0">
                <a:solidFill>
                  <a:srgbClr val="131516"/>
                </a:solidFill>
                <a:latin typeface="General Sans"/>
              </a:rPr>
              <a:t> </a:t>
            </a:r>
          </a:p>
          <a:p>
            <a:pPr>
              <a:lnSpc>
                <a:spcPct val="150000"/>
              </a:lnSpc>
            </a:pPr>
            <a:endParaRPr lang="es-CL" sz="1924" dirty="0">
              <a:solidFill>
                <a:srgbClr val="131516"/>
              </a:solidFill>
              <a:latin typeface="General Sans"/>
            </a:endParaRPr>
          </a:p>
          <a:p>
            <a:pPr>
              <a:lnSpc>
                <a:spcPct val="150000"/>
              </a:lnSpc>
              <a:buClr>
                <a:srgbClr val="E42D2B"/>
              </a:buClr>
            </a:pPr>
            <a:r>
              <a:rPr lang="en-US" sz="1924" dirty="0">
                <a:solidFill>
                  <a:srgbClr val="FF0000"/>
                </a:solidFill>
                <a:latin typeface="General Sans"/>
              </a:rPr>
              <a:t>4. 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Una vez completados todos los campos obligatorios, </a:t>
            </a:r>
            <a:r>
              <a:rPr lang="en-US" sz="1924" b="1" dirty="0">
                <a:solidFill>
                  <a:srgbClr val="131516"/>
                </a:solidFill>
                <a:latin typeface="General Sans"/>
              </a:rPr>
              <a:t>Acepte los </a:t>
            </a:r>
            <a:r>
              <a:rPr lang="en-US" sz="1924" b="1" dirty="0" err="1">
                <a:solidFill>
                  <a:srgbClr val="131516"/>
                </a:solidFill>
                <a:latin typeface="General Sans"/>
              </a:rPr>
              <a:t>términos</a:t>
            </a:r>
            <a:r>
              <a:rPr lang="en-US" sz="1924" b="1" dirty="0">
                <a:solidFill>
                  <a:srgbClr val="131516"/>
                </a:solidFill>
                <a:latin typeface="General Sans"/>
              </a:rPr>
              <a:t> y </a:t>
            </a:r>
            <a:r>
              <a:rPr lang="en-US" sz="1924" b="1" dirty="0" err="1">
                <a:solidFill>
                  <a:srgbClr val="131516"/>
                </a:solidFill>
                <a:latin typeface="General Sans"/>
              </a:rPr>
              <a:t>condiciones</a:t>
            </a:r>
            <a:r>
              <a:rPr lang="en-US" sz="1924" b="1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en los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recuadros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al final del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formulario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. </a:t>
            </a:r>
          </a:p>
          <a:p>
            <a:pPr marL="385763" indent="-385763">
              <a:lnSpc>
                <a:spcPct val="150000"/>
              </a:lnSpc>
              <a:buClr>
                <a:srgbClr val="E42D2B"/>
              </a:buClr>
              <a:buFont typeface="+mj-lt"/>
              <a:buAutoNum type="arabicPeriod" startAt="5"/>
            </a:pPr>
            <a:endParaRPr lang="en-US" sz="1924" dirty="0">
              <a:solidFill>
                <a:srgbClr val="131516"/>
              </a:solidFill>
              <a:latin typeface="General Sans"/>
            </a:endParaRPr>
          </a:p>
          <a:p>
            <a:pPr marL="385763" indent="-385763">
              <a:lnSpc>
                <a:spcPct val="150000"/>
              </a:lnSpc>
              <a:buClr>
                <a:srgbClr val="E42D2B"/>
              </a:buClr>
              <a:buFont typeface="+mj-lt"/>
              <a:buAutoNum type="arabicPeriod" startAt="5"/>
            </a:pPr>
            <a:r>
              <a:rPr lang="es-ES" sz="1924" dirty="0">
                <a:solidFill>
                  <a:srgbClr val="131516"/>
                </a:solidFill>
                <a:latin typeface="General Sans"/>
              </a:rPr>
              <a:t>complete la validación del Captcha</a:t>
            </a:r>
          </a:p>
          <a:p>
            <a:pPr marL="385763" indent="-385763">
              <a:lnSpc>
                <a:spcPct val="150000"/>
              </a:lnSpc>
              <a:buClr>
                <a:srgbClr val="E42D2B"/>
              </a:buClr>
              <a:buFont typeface="+mj-lt"/>
              <a:buAutoNum type="arabicPeriod" startAt="5"/>
            </a:pPr>
            <a:endParaRPr lang="en-US" sz="1924" dirty="0">
              <a:solidFill>
                <a:srgbClr val="131516"/>
              </a:solidFill>
              <a:latin typeface="General Sans"/>
            </a:endParaRPr>
          </a:p>
          <a:p>
            <a:pPr marL="385763" indent="-385763">
              <a:lnSpc>
                <a:spcPct val="150000"/>
              </a:lnSpc>
              <a:buClr>
                <a:srgbClr val="E42D2B"/>
              </a:buClr>
              <a:buFont typeface="+mj-lt"/>
              <a:buAutoNum type="arabicPeriod" startAt="5"/>
            </a:pPr>
            <a:r>
              <a:rPr lang="en-US" sz="1924" dirty="0">
                <a:solidFill>
                  <a:srgbClr val="131516"/>
                </a:solidFill>
                <a:latin typeface="General Sans"/>
              </a:rPr>
              <a:t>Para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finalizar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dirty="0" err="1">
                <a:solidFill>
                  <a:srgbClr val="131516"/>
                </a:solidFill>
                <a:latin typeface="General Sans"/>
              </a:rPr>
              <a:t>presione</a:t>
            </a:r>
            <a:r>
              <a:rPr lang="en-US" sz="1924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b="1" dirty="0" err="1">
                <a:solidFill>
                  <a:srgbClr val="131516"/>
                </a:solidFill>
                <a:latin typeface="General Sans"/>
              </a:rPr>
              <a:t>Crear</a:t>
            </a:r>
            <a:r>
              <a:rPr lang="en-US" sz="1924" b="1" dirty="0">
                <a:solidFill>
                  <a:srgbClr val="131516"/>
                </a:solidFill>
                <a:latin typeface="General Sans"/>
              </a:rPr>
              <a:t> </a:t>
            </a:r>
            <a:r>
              <a:rPr lang="en-US" sz="1924" b="1" dirty="0" err="1">
                <a:solidFill>
                  <a:srgbClr val="131516"/>
                </a:solidFill>
                <a:latin typeface="General Sans"/>
              </a:rPr>
              <a:t>cuenta</a:t>
            </a:r>
            <a:r>
              <a:rPr lang="en-US" sz="1924" b="1" dirty="0">
                <a:solidFill>
                  <a:srgbClr val="131516"/>
                </a:solidFill>
                <a:latin typeface="General Sans"/>
              </a:rPr>
              <a:t> </a:t>
            </a:r>
          </a:p>
          <a:p>
            <a:pPr>
              <a:lnSpc>
                <a:spcPct val="150000"/>
              </a:lnSpc>
            </a:pPr>
            <a:endParaRPr lang="es-CL" sz="1500" b="1" dirty="0">
              <a:solidFill>
                <a:srgbClr val="002060"/>
              </a:solidFill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3948E80A-FD66-C119-3F45-4C598E891B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36025" y="2167114"/>
            <a:ext cx="4092692" cy="581391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A5EE65BE-8842-4713-C4D3-2626567BFC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4827" y="2100647"/>
            <a:ext cx="4079970" cy="588038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8" name="Elipse 17">
            <a:extLst>
              <a:ext uri="{FF2B5EF4-FFF2-40B4-BE49-F238E27FC236}">
                <a16:creationId xmlns:a16="http://schemas.microsoft.com/office/drawing/2014/main" id="{5DBA0B34-73AF-0C1A-3789-416707DE927F}"/>
              </a:ext>
            </a:extLst>
          </p:cNvPr>
          <p:cNvSpPr/>
          <p:nvPr/>
        </p:nvSpPr>
        <p:spPr>
          <a:xfrm>
            <a:off x="8172827" y="5907539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400" dirty="0">
                <a:latin typeface="Lufga Bold"/>
              </a:rPr>
              <a:t>3</a:t>
            </a: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397B1DB6-251E-EB68-889C-D337A5DD56DA}"/>
              </a:ext>
            </a:extLst>
          </p:cNvPr>
          <p:cNvSpPr/>
          <p:nvPr/>
        </p:nvSpPr>
        <p:spPr>
          <a:xfrm>
            <a:off x="16872035" y="5030320"/>
            <a:ext cx="299592" cy="29959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400" dirty="0">
                <a:latin typeface="Lufga Bold"/>
              </a:rPr>
              <a:t>4</a:t>
            </a:r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id="{F003C863-E082-BEFA-D01D-E8807FC4A7EA}"/>
              </a:ext>
            </a:extLst>
          </p:cNvPr>
          <p:cNvSpPr/>
          <p:nvPr/>
        </p:nvSpPr>
        <p:spPr>
          <a:xfrm>
            <a:off x="15650514" y="6231539"/>
            <a:ext cx="299592" cy="29959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400" dirty="0">
                <a:latin typeface="Lufga Bold"/>
              </a:rPr>
              <a:t>4</a:t>
            </a:r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7DD1AD98-E409-F202-1684-99AC14D5CBB5}"/>
              </a:ext>
            </a:extLst>
          </p:cNvPr>
          <p:cNvSpPr/>
          <p:nvPr/>
        </p:nvSpPr>
        <p:spPr>
          <a:xfrm>
            <a:off x="17037778" y="6734217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400" dirty="0">
                <a:latin typeface="Lufga Bold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4465154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FA4C15-0722-CDAE-1473-B837F0097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1469953F-B720-957C-1365-67818BB575F0}"/>
              </a:ext>
            </a:extLst>
          </p:cNvPr>
          <p:cNvSpPr txBox="1"/>
          <p:nvPr/>
        </p:nvSpPr>
        <p:spPr>
          <a:xfrm>
            <a:off x="3016407" y="868038"/>
            <a:ext cx="11793608" cy="5804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54"/>
              </a:lnSpc>
            </a:pPr>
            <a:r>
              <a:rPr lang="en-US" sz="5450" b="1" dirty="0" err="1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Crear</a:t>
            </a:r>
            <a:r>
              <a:rPr lang="en-US" sz="5450" b="1" dirty="0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 </a:t>
            </a:r>
            <a:r>
              <a:rPr lang="en-US" sz="5450" b="1" dirty="0" err="1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cuenta</a:t>
            </a:r>
            <a:r>
              <a:rPr lang="en-US" sz="5450" b="1" dirty="0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 </a:t>
            </a:r>
            <a:r>
              <a:rPr lang="en-US" sz="5450" b="1" dirty="0" err="1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nueva</a:t>
            </a:r>
            <a:r>
              <a:rPr lang="en-US" sz="5450" b="1" dirty="0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 en SAP Ariba</a:t>
            </a:r>
            <a:endParaRPr lang="en-US" sz="5450" b="1" dirty="0">
              <a:solidFill>
                <a:srgbClr val="D81222"/>
              </a:solidFill>
              <a:latin typeface="Encode Sans Semi-Bold"/>
              <a:ea typeface="General Sans Variable Bold"/>
              <a:cs typeface="General Sans Variable Bold"/>
            </a:endParaRP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2E30354E-46AA-12F6-F8BE-9EC918777304}"/>
              </a:ext>
            </a:extLst>
          </p:cNvPr>
          <p:cNvGrpSpPr/>
          <p:nvPr/>
        </p:nvGrpSpPr>
        <p:grpSpPr>
          <a:xfrm>
            <a:off x="9525" y="9258300"/>
            <a:ext cx="18278475" cy="1028700"/>
            <a:chOff x="0" y="0"/>
            <a:chExt cx="6668037" cy="375273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136FD7EF-65F2-F095-3A7D-37A890420153}"/>
                </a:ext>
              </a:extLst>
            </p:cNvPr>
            <p:cNvSpPr/>
            <p:nvPr/>
          </p:nvSpPr>
          <p:spPr>
            <a:xfrm>
              <a:off x="0" y="0"/>
              <a:ext cx="6668037" cy="375273"/>
            </a:xfrm>
            <a:custGeom>
              <a:avLst/>
              <a:gdLst/>
              <a:ahLst/>
              <a:cxnLst/>
              <a:rect l="l" t="t" r="r" b="b"/>
              <a:pathLst>
                <a:path w="6668037" h="375273">
                  <a:moveTo>
                    <a:pt x="0" y="0"/>
                  </a:moveTo>
                  <a:lnTo>
                    <a:pt x="6668037" y="0"/>
                  </a:lnTo>
                  <a:lnTo>
                    <a:pt x="6668037" y="375273"/>
                  </a:lnTo>
                  <a:lnTo>
                    <a:pt x="0" y="375273"/>
                  </a:lnTo>
                  <a:close/>
                </a:path>
              </a:pathLst>
            </a:custGeom>
            <a:solidFill>
              <a:srgbClr val="131516"/>
            </a:solidFill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7" name="Freeform 7">
            <a:extLst>
              <a:ext uri="{FF2B5EF4-FFF2-40B4-BE49-F238E27FC236}">
                <a16:creationId xmlns:a16="http://schemas.microsoft.com/office/drawing/2014/main" id="{8595005B-C4AD-6BB4-197B-307AFF727C1A}"/>
              </a:ext>
            </a:extLst>
          </p:cNvPr>
          <p:cNvSpPr/>
          <p:nvPr/>
        </p:nvSpPr>
        <p:spPr>
          <a:xfrm>
            <a:off x="1028700" y="865785"/>
            <a:ext cx="1399545" cy="582668"/>
          </a:xfrm>
          <a:custGeom>
            <a:avLst/>
            <a:gdLst/>
            <a:ahLst/>
            <a:cxnLst/>
            <a:rect l="l" t="t" r="r" b="b"/>
            <a:pathLst>
              <a:path w="1399545" h="582668">
                <a:moveTo>
                  <a:pt x="0" y="0"/>
                </a:moveTo>
                <a:lnTo>
                  <a:pt x="1399545" y="0"/>
                </a:lnTo>
                <a:lnTo>
                  <a:pt x="1399545" y="582668"/>
                </a:lnTo>
                <a:lnTo>
                  <a:pt x="0" y="5826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MX"/>
          </a:p>
        </p:txBody>
      </p:sp>
      <p:sp>
        <p:nvSpPr>
          <p:cNvPr id="2" name="CuadroTexto 10">
            <a:extLst>
              <a:ext uri="{FF2B5EF4-FFF2-40B4-BE49-F238E27FC236}">
                <a16:creationId xmlns:a16="http://schemas.microsoft.com/office/drawing/2014/main" id="{DD38E981-1957-7338-54A2-55A3C5465C04}"/>
              </a:ext>
            </a:extLst>
          </p:cNvPr>
          <p:cNvSpPr txBox="1"/>
          <p:nvPr/>
        </p:nvSpPr>
        <p:spPr>
          <a:xfrm>
            <a:off x="1018401" y="1797983"/>
            <a:ext cx="7095289" cy="270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5763" indent="-385763">
              <a:lnSpc>
                <a:spcPct val="150000"/>
              </a:lnSpc>
              <a:buClr>
                <a:srgbClr val="E42D2B"/>
              </a:buClr>
              <a:buFont typeface="+mj-lt"/>
              <a:buAutoNum type="arabicPeriod" startAt="8"/>
            </a:pPr>
            <a:r>
              <a:rPr lang="es-CL" sz="1924" dirty="0">
                <a:solidFill>
                  <a:srgbClr val="131516"/>
                </a:solidFill>
                <a:latin typeface="General Sans"/>
              </a:rPr>
              <a:t>Luego que usted cree a cuenta le entregará el siguiente mensaje, donde le indica que le llegara un correo para que usted confirme sin correo electrónico.</a:t>
            </a:r>
          </a:p>
          <a:p>
            <a:pPr marL="385763" indent="-385763">
              <a:lnSpc>
                <a:spcPct val="150000"/>
              </a:lnSpc>
              <a:buClr>
                <a:srgbClr val="E42D2B"/>
              </a:buClr>
              <a:buFont typeface="+mj-lt"/>
              <a:buAutoNum type="arabicPeriod" startAt="8"/>
            </a:pPr>
            <a:endParaRPr lang="es-CL" sz="1924" dirty="0">
              <a:solidFill>
                <a:srgbClr val="131516"/>
              </a:solidFill>
              <a:latin typeface="General Sans"/>
            </a:endParaRPr>
          </a:p>
          <a:p>
            <a:pPr marL="385763" indent="-385763">
              <a:lnSpc>
                <a:spcPct val="150000"/>
              </a:lnSpc>
              <a:buClr>
                <a:srgbClr val="E42D2B"/>
              </a:buClr>
              <a:buFont typeface="+mj-lt"/>
              <a:buAutoNum type="arabicPeriod" startAt="8"/>
            </a:pPr>
            <a:r>
              <a:rPr lang="es-CL" sz="1924" dirty="0">
                <a:solidFill>
                  <a:srgbClr val="131516"/>
                </a:solidFill>
                <a:latin typeface="General Sans"/>
              </a:rPr>
              <a:t>En caso de que no le llegue el correo le entrega la opción de volver a Reenviar </a:t>
            </a:r>
          </a:p>
        </p:txBody>
      </p:sp>
      <p:sp>
        <p:nvSpPr>
          <p:cNvPr id="3" name="CuadroTexto 11">
            <a:extLst>
              <a:ext uri="{FF2B5EF4-FFF2-40B4-BE49-F238E27FC236}">
                <a16:creationId xmlns:a16="http://schemas.microsoft.com/office/drawing/2014/main" id="{80BECD65-45A0-84DD-4504-E70873FC8245}"/>
              </a:ext>
            </a:extLst>
          </p:cNvPr>
          <p:cNvSpPr txBox="1"/>
          <p:nvPr/>
        </p:nvSpPr>
        <p:spPr>
          <a:xfrm>
            <a:off x="9496512" y="1808280"/>
            <a:ext cx="7667806" cy="1370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5763" indent="-385763">
              <a:lnSpc>
                <a:spcPct val="150000"/>
              </a:lnSpc>
              <a:buClr>
                <a:srgbClr val="E42D2B"/>
              </a:buClr>
              <a:buFont typeface="+mj-lt"/>
              <a:buAutoNum type="arabicPeriod" startAt="10"/>
            </a:pPr>
            <a:r>
              <a:rPr lang="es-CL" sz="1924" dirty="0">
                <a:solidFill>
                  <a:srgbClr val="131516"/>
                </a:solidFill>
                <a:latin typeface="General Sans"/>
              </a:rPr>
              <a:t>Se debe dirigir a su correo electrónico para verificar que le llegara el correo donde usted debe ingresar y hacer clic en </a:t>
            </a:r>
            <a:r>
              <a:rPr lang="es-CL" sz="1924" b="1" dirty="0">
                <a:solidFill>
                  <a:srgbClr val="131516"/>
                </a:solidFill>
                <a:latin typeface="General Sans"/>
              </a:rPr>
              <a:t>Confirmar correo electrónico.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27DDD576-09A5-7BC9-34B0-9799DC3E4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630" y="4204091"/>
            <a:ext cx="6674271" cy="511317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BF59300F-252B-6DD1-06B3-5F40CA0E2D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4400" y="3672105"/>
            <a:ext cx="5532029" cy="5110643"/>
          </a:xfrm>
          <a:prstGeom prst="rect">
            <a:avLst/>
          </a:prstGeom>
        </p:spPr>
      </p:pic>
      <p:sp>
        <p:nvSpPr>
          <p:cNvPr id="10" name="Elipse 9">
            <a:extLst>
              <a:ext uri="{FF2B5EF4-FFF2-40B4-BE49-F238E27FC236}">
                <a16:creationId xmlns:a16="http://schemas.microsoft.com/office/drawing/2014/main" id="{59FF8582-E00F-0B58-6C11-3AB66584FD01}"/>
              </a:ext>
            </a:extLst>
          </p:cNvPr>
          <p:cNvSpPr/>
          <p:nvPr/>
        </p:nvSpPr>
        <p:spPr>
          <a:xfrm>
            <a:off x="1108910" y="5576072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>
                <a:latin typeface="Lufga Bold"/>
              </a:rPr>
              <a:t>8</a:t>
            </a:r>
            <a:endParaRPr lang="es-CL" sz="2400" dirty="0">
              <a:latin typeface="Lufga Bold"/>
            </a:endParaRP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95C653D9-8FCB-0A8F-0B0F-C5D78BBA2EDE}"/>
              </a:ext>
            </a:extLst>
          </p:cNvPr>
          <p:cNvSpPr/>
          <p:nvPr/>
        </p:nvSpPr>
        <p:spPr>
          <a:xfrm>
            <a:off x="5540633" y="8688340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>
                <a:latin typeface="Lufga Bold"/>
              </a:rPr>
              <a:t>9</a:t>
            </a:r>
            <a:endParaRPr lang="es-CL" sz="2400" dirty="0">
              <a:latin typeface="Lufga Bold"/>
            </a:endParaRP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2CE2DAF5-A13A-B98B-13C1-7488557DD9CF}"/>
              </a:ext>
            </a:extLst>
          </p:cNvPr>
          <p:cNvSpPr/>
          <p:nvPr/>
        </p:nvSpPr>
        <p:spPr>
          <a:xfrm>
            <a:off x="10655605" y="6065426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 dirty="0">
              <a:latin typeface="Lufga Bold"/>
            </a:endParaRPr>
          </a:p>
          <a:p>
            <a:pPr algn="ctr"/>
            <a:endParaRPr lang="es-CL" sz="2400" dirty="0">
              <a:latin typeface="Lufga Bold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B315DEA-1812-8949-4D4B-D5991B7EDD3E}"/>
              </a:ext>
            </a:extLst>
          </p:cNvPr>
          <p:cNvSpPr txBox="1"/>
          <p:nvPr/>
        </p:nvSpPr>
        <p:spPr>
          <a:xfrm>
            <a:off x="10640687" y="6097527"/>
            <a:ext cx="5814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7940532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122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F1A9BA-4DDD-EE13-F2DA-46A16C457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857C5046-62E6-C56F-249F-D21D1154832C}"/>
              </a:ext>
            </a:extLst>
          </p:cNvPr>
          <p:cNvSpPr/>
          <p:nvPr/>
        </p:nvSpPr>
        <p:spPr>
          <a:xfrm>
            <a:off x="2287513" y="6079673"/>
            <a:ext cx="7085315" cy="0"/>
          </a:xfrm>
          <a:prstGeom prst="line">
            <a:avLst/>
          </a:prstGeom>
          <a:ln w="76200" cap="flat">
            <a:solidFill>
              <a:srgbClr val="FDA30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4FE381C6-57A2-EA3E-3811-6A93B7B4BF51}"/>
              </a:ext>
            </a:extLst>
          </p:cNvPr>
          <p:cNvSpPr txBox="1"/>
          <p:nvPr/>
        </p:nvSpPr>
        <p:spPr>
          <a:xfrm>
            <a:off x="2287051" y="4592265"/>
            <a:ext cx="16000949" cy="10259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804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6999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ncode Sans Semi-Bold"/>
                <a:ea typeface="Encode Sans Semi-Bold"/>
                <a:cs typeface="Encode Sans Semi-Bold"/>
                <a:sym typeface="Encode Sans Semi-Bold"/>
              </a:rPr>
              <a:t>Acceso a ARIBA con cuenta existente</a:t>
            </a: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4145C5BD-A2F6-4981-E02F-C2AA3752DF23}"/>
              </a:ext>
            </a:extLst>
          </p:cNvPr>
          <p:cNvGrpSpPr/>
          <p:nvPr/>
        </p:nvGrpSpPr>
        <p:grpSpPr>
          <a:xfrm>
            <a:off x="11898351" y="62956"/>
            <a:ext cx="6349651" cy="10181982"/>
            <a:chOff x="0" y="0"/>
            <a:chExt cx="8466201" cy="13575976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1BAFC75B-C940-C351-B957-1C1B39940513}"/>
                </a:ext>
              </a:extLst>
            </p:cNvPr>
            <p:cNvSpPr/>
            <p:nvPr/>
          </p:nvSpPr>
          <p:spPr>
            <a:xfrm>
              <a:off x="0" y="0"/>
              <a:ext cx="8446571" cy="6848352"/>
            </a:xfrm>
            <a:custGeom>
              <a:avLst/>
              <a:gdLst/>
              <a:ahLst/>
              <a:cxnLst/>
              <a:rect l="l" t="t" r="r" b="b"/>
              <a:pathLst>
                <a:path w="8446571" h="6848352">
                  <a:moveTo>
                    <a:pt x="0" y="0"/>
                  </a:moveTo>
                  <a:lnTo>
                    <a:pt x="8446571" y="0"/>
                  </a:lnTo>
                  <a:lnTo>
                    <a:pt x="8446571" y="6848352"/>
                  </a:lnTo>
                  <a:lnTo>
                    <a:pt x="0" y="68483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t="-24089" r="-26625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AD71A28F-5904-19D0-28F9-C8671A8E338E}"/>
                </a:ext>
              </a:extLst>
            </p:cNvPr>
            <p:cNvSpPr/>
            <p:nvPr/>
          </p:nvSpPr>
          <p:spPr>
            <a:xfrm rot="-10800000">
              <a:off x="0" y="7067559"/>
              <a:ext cx="8466201" cy="6508417"/>
            </a:xfrm>
            <a:custGeom>
              <a:avLst/>
              <a:gdLst/>
              <a:ahLst/>
              <a:cxnLst/>
              <a:rect l="l" t="t" r="r" b="b"/>
              <a:pathLst>
                <a:path w="8466201" h="6508417">
                  <a:moveTo>
                    <a:pt x="0" y="0"/>
                  </a:moveTo>
                  <a:lnTo>
                    <a:pt x="8466201" y="0"/>
                  </a:lnTo>
                  <a:lnTo>
                    <a:pt x="8466201" y="6508417"/>
                  </a:lnTo>
                  <a:lnTo>
                    <a:pt x="0" y="65084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-26331" t="-30570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42CB8A81-927E-C34C-EBCC-5ADDB183B9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6491" y="-75816"/>
            <a:ext cx="3903453" cy="170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5805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BC83F6-A2F9-5A37-64E0-CE48CDA536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25E8A73A-E9AD-3077-C618-955ACB3068D0}"/>
              </a:ext>
            </a:extLst>
          </p:cNvPr>
          <p:cNvSpPr txBox="1"/>
          <p:nvPr/>
        </p:nvSpPr>
        <p:spPr>
          <a:xfrm>
            <a:off x="3016407" y="868038"/>
            <a:ext cx="14963630" cy="11574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45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5450" b="1" i="0" u="none" strike="noStrike" kern="1200" cap="none" spc="0" normalizeH="0" baseline="0" noProof="0" dirty="0">
                <a:ln>
                  <a:noFill/>
                </a:ln>
                <a:solidFill>
                  <a:srgbClr val="D81222"/>
                </a:solidFill>
                <a:effectLst/>
                <a:uLnTx/>
                <a:uFillTx/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Acceso una vez que ya creo la Cuenta en SAP Ariba </a:t>
            </a: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411EFAE3-8821-9783-328C-8EA3335DEA3B}"/>
              </a:ext>
            </a:extLst>
          </p:cNvPr>
          <p:cNvGrpSpPr/>
          <p:nvPr/>
        </p:nvGrpSpPr>
        <p:grpSpPr>
          <a:xfrm>
            <a:off x="9525" y="9258300"/>
            <a:ext cx="18278475" cy="1028700"/>
            <a:chOff x="0" y="0"/>
            <a:chExt cx="6668037" cy="375273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62C8341-2F6D-8E2A-18B8-FD69C3BC0B9F}"/>
                </a:ext>
              </a:extLst>
            </p:cNvPr>
            <p:cNvSpPr/>
            <p:nvPr/>
          </p:nvSpPr>
          <p:spPr>
            <a:xfrm>
              <a:off x="0" y="0"/>
              <a:ext cx="6668037" cy="375273"/>
            </a:xfrm>
            <a:custGeom>
              <a:avLst/>
              <a:gdLst/>
              <a:ahLst/>
              <a:cxnLst/>
              <a:rect l="l" t="t" r="r" b="b"/>
              <a:pathLst>
                <a:path w="6668037" h="375273">
                  <a:moveTo>
                    <a:pt x="0" y="0"/>
                  </a:moveTo>
                  <a:lnTo>
                    <a:pt x="6668037" y="0"/>
                  </a:lnTo>
                  <a:lnTo>
                    <a:pt x="6668037" y="375273"/>
                  </a:lnTo>
                  <a:lnTo>
                    <a:pt x="0" y="375273"/>
                  </a:lnTo>
                  <a:close/>
                </a:path>
              </a:pathLst>
            </a:custGeom>
            <a:solidFill>
              <a:srgbClr val="131516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Freeform 7">
            <a:extLst>
              <a:ext uri="{FF2B5EF4-FFF2-40B4-BE49-F238E27FC236}">
                <a16:creationId xmlns:a16="http://schemas.microsoft.com/office/drawing/2014/main" id="{5546C3B5-1985-3F94-A5A6-A6E993EBC821}"/>
              </a:ext>
            </a:extLst>
          </p:cNvPr>
          <p:cNvSpPr/>
          <p:nvPr/>
        </p:nvSpPr>
        <p:spPr>
          <a:xfrm>
            <a:off x="1028700" y="865785"/>
            <a:ext cx="1399545" cy="582668"/>
          </a:xfrm>
          <a:custGeom>
            <a:avLst/>
            <a:gdLst/>
            <a:ahLst/>
            <a:cxnLst/>
            <a:rect l="l" t="t" r="r" b="b"/>
            <a:pathLst>
              <a:path w="1399545" h="582668">
                <a:moveTo>
                  <a:pt x="0" y="0"/>
                </a:moveTo>
                <a:lnTo>
                  <a:pt x="1399545" y="0"/>
                </a:lnTo>
                <a:lnTo>
                  <a:pt x="1399545" y="582668"/>
                </a:lnTo>
                <a:lnTo>
                  <a:pt x="0" y="5826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CuadroTexto 8">
            <a:extLst>
              <a:ext uri="{FF2B5EF4-FFF2-40B4-BE49-F238E27FC236}">
                <a16:creationId xmlns:a16="http://schemas.microsoft.com/office/drawing/2014/main" id="{61D2778E-BCC0-F3C8-8707-7F25F1C307B4}"/>
              </a:ext>
            </a:extLst>
          </p:cNvPr>
          <p:cNvSpPr txBox="1"/>
          <p:nvPr/>
        </p:nvSpPr>
        <p:spPr>
          <a:xfrm>
            <a:off x="187199" y="2132096"/>
            <a:ext cx="8466944" cy="7198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L" sz="1924" dirty="0">
                <a:solidFill>
                  <a:srgbClr val="131516"/>
                </a:solidFill>
                <a:latin typeface="General Sans"/>
              </a:rPr>
              <a:t>En su navegador Web diríjase a la dirección : </a:t>
            </a:r>
            <a:r>
              <a:rPr lang="es-CL" sz="1924" b="1" dirty="0">
                <a:solidFill>
                  <a:srgbClr val="0000FF"/>
                </a:solidFill>
                <a:latin typeface="General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Ariba </a:t>
            </a:r>
            <a:r>
              <a:rPr lang="es-CL" sz="1924" b="1" dirty="0" err="1">
                <a:solidFill>
                  <a:srgbClr val="0000FF"/>
                </a:solidFill>
                <a:latin typeface="General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Sourcing</a:t>
            </a:r>
            <a:r>
              <a:rPr lang="es-CL" sz="1924" b="1" dirty="0">
                <a:solidFill>
                  <a:srgbClr val="0000FF"/>
                </a:solidFill>
                <a:latin typeface="General Sans"/>
              </a:rPr>
              <a:t> </a:t>
            </a:r>
          </a:p>
          <a:p>
            <a:pPr marL="257168" indent="-257168" algn="just">
              <a:buAutoNum type="arabicPeriod"/>
            </a:pPr>
            <a:endParaRPr lang="es-CL" sz="1924" dirty="0">
              <a:solidFill>
                <a:srgbClr val="131516"/>
              </a:solidFill>
              <a:latin typeface="General Sans"/>
            </a:endParaRPr>
          </a:p>
          <a:p>
            <a:pPr marL="385763" indent="-385763" algn="just">
              <a:buClr>
                <a:srgbClr val="E42D2B"/>
              </a:buClr>
              <a:buFont typeface="+mj-lt"/>
              <a:buAutoNum type="arabicPeriod"/>
            </a:pPr>
            <a:r>
              <a:rPr lang="es-CL" sz="1924" dirty="0">
                <a:solidFill>
                  <a:srgbClr val="131516"/>
                </a:solidFill>
                <a:latin typeface="General Sans"/>
              </a:rPr>
              <a:t>En la pantalla de inicio digite su </a:t>
            </a:r>
            <a:r>
              <a:rPr lang="es-CL" sz="1924" b="1" dirty="0">
                <a:solidFill>
                  <a:srgbClr val="131516"/>
                </a:solidFill>
                <a:latin typeface="General Sans"/>
              </a:rPr>
              <a:t>nombre de usuario </a:t>
            </a:r>
            <a:r>
              <a:rPr lang="es-CL" sz="1924" dirty="0">
                <a:solidFill>
                  <a:srgbClr val="131516"/>
                </a:solidFill>
                <a:latin typeface="General Sans"/>
              </a:rPr>
              <a:t>y </a:t>
            </a:r>
            <a:r>
              <a:rPr lang="es-CL" sz="1924" b="1" dirty="0">
                <a:solidFill>
                  <a:srgbClr val="131516"/>
                </a:solidFill>
                <a:latin typeface="General Sans"/>
              </a:rPr>
              <a:t>contraseña </a:t>
            </a:r>
            <a:r>
              <a:rPr lang="es-CL" sz="1924" dirty="0">
                <a:solidFill>
                  <a:srgbClr val="131516"/>
                </a:solidFill>
                <a:latin typeface="General Sans"/>
              </a:rPr>
              <a:t>para hacer ingreso.</a:t>
            </a:r>
          </a:p>
          <a:p>
            <a:pPr marL="385763" indent="-385763" algn="just">
              <a:buClr>
                <a:srgbClr val="E42D2B"/>
              </a:buClr>
              <a:buFont typeface="+mj-lt"/>
              <a:buAutoNum type="arabicPeriod"/>
            </a:pPr>
            <a:endParaRPr lang="es-CL" sz="1924" dirty="0">
              <a:solidFill>
                <a:srgbClr val="131516"/>
              </a:solidFill>
              <a:latin typeface="General Sans"/>
            </a:endParaRPr>
          </a:p>
          <a:p>
            <a:pPr marL="385763" indent="-385763" algn="just">
              <a:buClr>
                <a:srgbClr val="E42D2B"/>
              </a:buClr>
              <a:buFont typeface="+mj-lt"/>
              <a:buAutoNum type="arabicPeriod"/>
            </a:pPr>
            <a:r>
              <a:rPr lang="es-CL" sz="1924" dirty="0">
                <a:solidFill>
                  <a:srgbClr val="131516"/>
                </a:solidFill>
                <a:latin typeface="General Sans"/>
              </a:rPr>
              <a:t>En caso de haber olvidado su usuario de acceso o contraseña, presione una de </a:t>
            </a:r>
            <a:r>
              <a:rPr lang="es-CL" sz="1924" b="1" dirty="0">
                <a:solidFill>
                  <a:srgbClr val="131516"/>
                </a:solidFill>
                <a:latin typeface="General Sans"/>
              </a:rPr>
              <a:t>las opciones debajo del botón Inicio de Sesión</a:t>
            </a:r>
            <a:r>
              <a:rPr lang="es-CL" sz="1924" dirty="0">
                <a:solidFill>
                  <a:srgbClr val="131516"/>
                </a:solidFill>
                <a:latin typeface="General Sans"/>
              </a:rPr>
              <a:t>.</a:t>
            </a:r>
          </a:p>
          <a:p>
            <a:pPr marL="385763" indent="-385763" algn="just">
              <a:buClr>
                <a:srgbClr val="E42D2B"/>
              </a:buClr>
              <a:buFont typeface="+mj-lt"/>
              <a:buAutoNum type="arabicPeriod"/>
            </a:pPr>
            <a:endParaRPr lang="es-CL" sz="1924" dirty="0">
              <a:solidFill>
                <a:srgbClr val="131516"/>
              </a:solidFill>
              <a:latin typeface="General Sans"/>
            </a:endParaRPr>
          </a:p>
          <a:p>
            <a:pPr algn="just"/>
            <a:r>
              <a:rPr lang="es-CL" sz="1924" dirty="0">
                <a:solidFill>
                  <a:srgbClr val="131516"/>
                </a:solidFill>
                <a:latin typeface="General Sans"/>
              </a:rPr>
              <a:t>El link de recuperación de contraseña dura sólo 24 desde que lo reciba en su correo y su contraseña debe:</a:t>
            </a:r>
          </a:p>
          <a:p>
            <a:pPr marL="257168" indent="-257168" algn="just">
              <a:buAutoNum type="arabicPeriod"/>
            </a:pPr>
            <a:endParaRPr lang="es-CL" sz="1924" dirty="0">
              <a:solidFill>
                <a:srgbClr val="131516"/>
              </a:solidFill>
              <a:latin typeface="General Sans"/>
            </a:endParaRPr>
          </a:p>
          <a:p>
            <a:pPr marL="557199" lvl="1" indent="-214308" algn="just">
              <a:buFont typeface="Arial" panose="020B0604020202020204" pitchFamily="34" charset="0"/>
              <a:buChar char="•"/>
            </a:pPr>
            <a:r>
              <a:rPr lang="es-MX" sz="1924" dirty="0">
                <a:solidFill>
                  <a:srgbClr val="131516"/>
                </a:solidFill>
                <a:latin typeface="General Sans"/>
              </a:rPr>
              <a:t>Tener entre 12 y 32 caracteres</a:t>
            </a:r>
          </a:p>
          <a:p>
            <a:pPr marL="557199" lvl="1" indent="-214308" algn="just">
              <a:buFont typeface="Arial" panose="020B0604020202020204" pitchFamily="34" charset="0"/>
              <a:buChar char="•"/>
            </a:pPr>
            <a:r>
              <a:rPr lang="es-MX" sz="1924" dirty="0">
                <a:solidFill>
                  <a:srgbClr val="131516"/>
                </a:solidFill>
                <a:latin typeface="General Sans"/>
              </a:rPr>
              <a:t>Tener al menos una mayúscula y minúscula</a:t>
            </a:r>
          </a:p>
          <a:p>
            <a:pPr marL="557199" lvl="1" indent="-214308" algn="just">
              <a:buFont typeface="Arial" panose="020B0604020202020204" pitchFamily="34" charset="0"/>
              <a:buChar char="•"/>
            </a:pPr>
            <a:r>
              <a:rPr lang="es-MX" sz="1924" dirty="0">
                <a:solidFill>
                  <a:srgbClr val="131516"/>
                </a:solidFill>
                <a:latin typeface="General Sans"/>
              </a:rPr>
              <a:t>Tener al menos un número</a:t>
            </a:r>
          </a:p>
          <a:p>
            <a:pPr marL="557199" lvl="1" indent="-214308" algn="just">
              <a:buFont typeface="Arial" panose="020B0604020202020204" pitchFamily="34" charset="0"/>
              <a:buChar char="•"/>
            </a:pPr>
            <a:r>
              <a:rPr lang="es-MX" sz="1924" dirty="0">
                <a:solidFill>
                  <a:srgbClr val="131516"/>
                </a:solidFill>
                <a:latin typeface="General Sans"/>
              </a:rPr>
              <a:t>Tener al menos 1 carácter especial</a:t>
            </a:r>
          </a:p>
          <a:p>
            <a:pPr marL="557199" lvl="1" indent="-214308" algn="just">
              <a:buFont typeface="Arial" panose="020B0604020202020204" pitchFamily="34" charset="0"/>
              <a:buChar char="•"/>
            </a:pPr>
            <a:r>
              <a:rPr lang="es-MX" sz="1924" dirty="0">
                <a:solidFill>
                  <a:srgbClr val="131516"/>
                </a:solidFill>
                <a:latin typeface="General Sans"/>
              </a:rPr>
              <a:t>No puede ser idéntica a sus últimas 4 contraseñas establecidas en ARIBA.</a:t>
            </a:r>
          </a:p>
          <a:p>
            <a:pPr algn="just">
              <a:buClr>
                <a:srgbClr val="E42D2B"/>
              </a:buClr>
            </a:pPr>
            <a:endParaRPr lang="es-CL" sz="1924" dirty="0">
              <a:solidFill>
                <a:srgbClr val="131516"/>
              </a:solidFill>
              <a:latin typeface="General Sans"/>
            </a:endParaRPr>
          </a:p>
          <a:p>
            <a:pPr marL="342891" lvl="1" algn="just">
              <a:buClr>
                <a:srgbClr val="E42D2B"/>
              </a:buClr>
            </a:pPr>
            <a:endParaRPr lang="es-MX" sz="1924" dirty="0">
              <a:solidFill>
                <a:srgbClr val="131516"/>
              </a:solidFill>
              <a:latin typeface="General Sans"/>
            </a:endParaRPr>
          </a:p>
          <a:p>
            <a:pPr marL="385763" indent="-385763" algn="just">
              <a:buClr>
                <a:srgbClr val="E42D2B"/>
              </a:buClr>
              <a:buFont typeface="+mj-lt"/>
              <a:buAutoNum type="arabicPeriod" startAt="3"/>
            </a:pPr>
            <a:r>
              <a:rPr lang="es-CL" sz="1924" dirty="0">
                <a:solidFill>
                  <a:srgbClr val="131516"/>
                </a:solidFill>
                <a:latin typeface="General Sans"/>
              </a:rPr>
              <a:t>Si aún con estos pasos no puede ingresar tome contacto con su administrador de usuarios de su cuenta. </a:t>
            </a:r>
          </a:p>
          <a:p>
            <a:pPr marL="385763" indent="-385763" algn="just">
              <a:buClr>
                <a:srgbClr val="E42D2B"/>
              </a:buClr>
              <a:buFont typeface="+mj-lt"/>
              <a:buAutoNum type="arabicPeriod" startAt="3"/>
            </a:pPr>
            <a:endParaRPr lang="es-CL" sz="1924" dirty="0">
              <a:solidFill>
                <a:srgbClr val="131516"/>
              </a:solidFill>
              <a:latin typeface="General Sans"/>
            </a:endParaRPr>
          </a:p>
          <a:p>
            <a:pPr marL="385763" indent="-385763" algn="just">
              <a:buClr>
                <a:srgbClr val="E42D2B"/>
              </a:buClr>
              <a:buFont typeface="+mj-lt"/>
              <a:buAutoNum type="arabicPeriod" startAt="3"/>
            </a:pPr>
            <a:r>
              <a:rPr lang="es-CL" sz="1924" dirty="0">
                <a:solidFill>
                  <a:srgbClr val="131516"/>
                </a:solidFill>
                <a:latin typeface="General Sans"/>
              </a:rPr>
              <a:t>Si tienen problemas con la cuenta o tienes dudas con la plataforma también la plataforma cuenta con su propio soporte en el símbolo (?)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B627F37-7C6A-741D-C03E-411EA618D6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6172" y="3426621"/>
            <a:ext cx="9274629" cy="366034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265914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4E3C337D107F346AF96B92727E103E4" ma:contentTypeVersion="8" ma:contentTypeDescription="Create a new document." ma:contentTypeScope="" ma:versionID="a35734854649d5280d4a29cd89238f37">
  <xsd:schema xmlns:xsd="http://www.w3.org/2001/XMLSchema" xmlns:xs="http://www.w3.org/2001/XMLSchema" xmlns:p="http://schemas.microsoft.com/office/2006/metadata/properties" xmlns:ns2="353e771e-fa7a-4e99-b3ab-0700c8f452ec" targetNamespace="http://schemas.microsoft.com/office/2006/metadata/properties" ma:root="true" ma:fieldsID="9dccfefefe89f0d38333d66042b5e452" ns2:_="">
    <xsd:import namespace="353e771e-fa7a-4e99-b3ab-0700c8f452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3e771e-fa7a-4e99-b3ab-0700c8f452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C4BFCF-9B88-4BF9-8251-1C65E73638E0}"/>
</file>

<file path=customXml/itemProps2.xml><?xml version="1.0" encoding="utf-8"?>
<ds:datastoreItem xmlns:ds="http://schemas.openxmlformats.org/officeDocument/2006/customXml" ds:itemID="{0D926615-FAAE-4378-B556-B283DF8B35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88E9063-4175-410C-9C0A-FC38B8281183}">
  <ds:schemaRefs>
    <ds:schemaRef ds:uri="http://purl.org/dc/dcmitype/"/>
    <ds:schemaRef ds:uri="http://schemas.microsoft.com/office/2006/documentManagement/types"/>
    <ds:schemaRef ds:uri="http://purl.org/dc/elements/1.1/"/>
    <ds:schemaRef ds:uri="a8cca03b-a83e-4fbc-a396-a7ca392f87ba"/>
    <ds:schemaRef ds:uri="http://schemas.openxmlformats.org/package/2006/metadata/core-properties"/>
    <ds:schemaRef ds:uri="http://purl.org/dc/terms/"/>
    <ds:schemaRef ds:uri="http://www.w3.org/XML/1998/namespace"/>
    <ds:schemaRef ds:uri="http://schemas.microsoft.com/office/infopath/2007/PartnerControls"/>
    <ds:schemaRef ds:uri="f9fcfe23-2f4e-47e5-8b7f-020b54c10c17"/>
    <ds:schemaRef ds:uri="http://schemas.microsoft.com/office/2006/metadata/properties"/>
    <ds:schemaRef ds:uri="1503a476-bc47-43ce-906f-66c6c3c036f0"/>
    <ds:schemaRef ds:uri="5846c55c-2c9b-498a-919b-76c2e5d821c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910</Words>
  <Application>Microsoft Office PowerPoint</Application>
  <PresentationFormat>Personalizado</PresentationFormat>
  <Paragraphs>105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de Presentación</dc:title>
  <dc:creator>Diana Pineda</dc:creator>
  <cp:lastModifiedBy>Diana Pineda</cp:lastModifiedBy>
  <cp:revision>3</cp:revision>
  <dcterms:created xsi:type="dcterms:W3CDTF">2006-08-16T00:00:00Z</dcterms:created>
  <dcterms:modified xsi:type="dcterms:W3CDTF">2025-02-27T20:32:54Z</dcterms:modified>
  <dc:identifier>DAGcxIgX5BA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0x01010074E3C337D107F346AF96B92727E103E4</vt:lpwstr>
  </property>
  <property fmtid="{D5CDD505-2E9C-101B-9397-08002B2CF9AE}" pid="3" name="MediaServiceImageTags">
    <vt:lpwstr/>
  </property>
</Properties>
</file>