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8"/>
  </p:notesMasterIdLst>
  <p:sldIdLst>
    <p:sldId id="328" r:id="rId2"/>
    <p:sldId id="256" r:id="rId3"/>
    <p:sldId id="258" r:id="rId4"/>
    <p:sldId id="259" r:id="rId5"/>
    <p:sldId id="271" r:id="rId6"/>
    <p:sldId id="261" r:id="rId7"/>
    <p:sldId id="285" r:id="rId8"/>
    <p:sldId id="286" r:id="rId9"/>
    <p:sldId id="287" r:id="rId10"/>
    <p:sldId id="288" r:id="rId11"/>
    <p:sldId id="289" r:id="rId12"/>
    <p:sldId id="290" r:id="rId13"/>
    <p:sldId id="295" r:id="rId14"/>
    <p:sldId id="296" r:id="rId15"/>
    <p:sldId id="297" r:id="rId16"/>
    <p:sldId id="298" r:id="rId17"/>
    <p:sldId id="299" r:id="rId18"/>
    <p:sldId id="305" r:id="rId19"/>
    <p:sldId id="304" r:id="rId20"/>
    <p:sldId id="306" r:id="rId21"/>
    <p:sldId id="307" r:id="rId22"/>
    <p:sldId id="308" r:id="rId23"/>
    <p:sldId id="309" r:id="rId24"/>
    <p:sldId id="310" r:id="rId25"/>
    <p:sldId id="315" r:id="rId26"/>
    <p:sldId id="316" r:id="rId27"/>
    <p:sldId id="317" r:id="rId28"/>
    <p:sldId id="318" r:id="rId29"/>
    <p:sldId id="319" r:id="rId30"/>
    <p:sldId id="320" r:id="rId31"/>
    <p:sldId id="321" r:id="rId32"/>
    <p:sldId id="322" r:id="rId33"/>
    <p:sldId id="325" r:id="rId34"/>
    <p:sldId id="326" r:id="rId35"/>
    <p:sldId id="327" r:id="rId36"/>
    <p:sldId id="273" r:id="rId37"/>
  </p:sldIdLst>
  <p:sldSz cx="18288000" cy="10287000"/>
  <p:notesSz cx="6858000" cy="9144000"/>
  <p:embeddedFontLst>
    <p:embeddedFont>
      <p:font typeface="Clear Sans" panose="020B0604020202020204" charset="0"/>
      <p:regular r:id="rId39"/>
    </p:embeddedFont>
    <p:embeddedFont>
      <p:font typeface="Encode Sans Semi-Bold" panose="020B0604020202020204" charset="0"/>
      <p:regular r:id="rId40"/>
    </p:embeddedFont>
    <p:embeddedFont>
      <p:font typeface="General Sans" pitchFamily="50" charset="0"/>
      <p:regular r:id="rId41"/>
      <p:bold r:id="rId42"/>
      <p:italic r:id="rId43"/>
      <p:boldItalic r:id="rId44"/>
    </p:embeddedFont>
    <p:embeddedFont>
      <p:font typeface="General Sans Light" pitchFamily="50" charset="0"/>
      <p:regular r:id="rId45"/>
    </p:embeddedFont>
    <p:embeddedFont>
      <p:font typeface="General Sans Variable Bold" pitchFamily="2" charset="0"/>
      <p:regular r:id="rId46"/>
    </p:embeddedFont>
    <p:embeddedFont>
      <p:font typeface="Helvetica" panose="020B0604020202020204" pitchFamily="34" charset="0"/>
      <p:regular r:id="rId47"/>
      <p:bold r:id="rId48"/>
      <p:italic r:id="rId49"/>
      <p:boldItalic r:id="rId5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CEF84F3-7055-43CB-86E0-68168ADD06EE}" v="67" dt="2025-02-05T19:44:53.35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39" d="100"/>
          <a:sy n="39" d="100"/>
        </p:scale>
        <p:origin x="940"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55" Type="http://schemas.microsoft.com/office/2016/11/relationships/changesInfo" Target="changesInfos/changesInfo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theme" Target="theme/theme1.xml"/><Relationship Id="rId58" Type="http://schemas.openxmlformats.org/officeDocument/2006/relationships/customXml" Target="../customXml/item2.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5.fntdata"/><Relationship Id="rId48" Type="http://schemas.openxmlformats.org/officeDocument/2006/relationships/font" Target="fonts/font10.fntdata"/><Relationship Id="rId56" Type="http://schemas.microsoft.com/office/2015/10/relationships/revisionInfo" Target="revisionInfo.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font" Target="fonts/font8.fntdata"/><Relationship Id="rId59" Type="http://schemas.openxmlformats.org/officeDocument/2006/relationships/customXml" Target="../customXml/item3.xml"/><Relationship Id="rId20" Type="http://schemas.openxmlformats.org/officeDocument/2006/relationships/slide" Target="slides/slide19.xml"/><Relationship Id="rId41" Type="http://schemas.openxmlformats.org/officeDocument/2006/relationships/font" Target="fonts/font3.fntdata"/><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1.fntdata"/><Relationship Id="rId57" Type="http://schemas.openxmlformats.org/officeDocument/2006/relationships/customXml" Target="../customXml/item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6.fntdata"/><Relationship Id="rId5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iana Pineda" userId="d3ac4423-1c2c-4910-890c-bead5be1a87e" providerId="ADAL" clId="{5CEF84F3-7055-43CB-86E0-68168ADD06EE}"/>
    <pc:docChg chg="undo redo custSel addSld delSld modSld sldOrd delMainMaster">
      <pc:chgData name="Diana Pineda" userId="d3ac4423-1c2c-4910-890c-bead5be1a87e" providerId="ADAL" clId="{5CEF84F3-7055-43CB-86E0-68168ADD06EE}" dt="2025-02-05T19:44:53.350" v="688"/>
      <pc:docMkLst>
        <pc:docMk/>
      </pc:docMkLst>
      <pc:sldChg chg="modSp mod">
        <pc:chgData name="Diana Pineda" userId="d3ac4423-1c2c-4910-890c-bead5be1a87e" providerId="ADAL" clId="{5CEF84F3-7055-43CB-86E0-68168ADD06EE}" dt="2025-02-05T17:54:28.617" v="21" actId="20577"/>
        <pc:sldMkLst>
          <pc:docMk/>
          <pc:sldMk cId="0" sldId="256"/>
        </pc:sldMkLst>
        <pc:spChg chg="mod">
          <ac:chgData name="Diana Pineda" userId="d3ac4423-1c2c-4910-890c-bead5be1a87e" providerId="ADAL" clId="{5CEF84F3-7055-43CB-86E0-68168ADD06EE}" dt="2025-02-05T17:51:36.481" v="7" actId="404"/>
          <ac:spMkLst>
            <pc:docMk/>
            <pc:sldMk cId="0" sldId="256"/>
            <ac:spMk id="4" creationId="{00000000-0000-0000-0000-000000000000}"/>
          </ac:spMkLst>
        </pc:spChg>
        <pc:spChg chg="mod">
          <ac:chgData name="Diana Pineda" userId="d3ac4423-1c2c-4910-890c-bead5be1a87e" providerId="ADAL" clId="{5CEF84F3-7055-43CB-86E0-68168ADD06EE}" dt="2025-02-05T17:54:28.617" v="21" actId="20577"/>
          <ac:spMkLst>
            <pc:docMk/>
            <pc:sldMk cId="0" sldId="256"/>
            <ac:spMk id="5" creationId="{00000000-0000-0000-0000-000000000000}"/>
          </ac:spMkLst>
        </pc:spChg>
      </pc:sldChg>
      <pc:sldChg chg="del">
        <pc:chgData name="Diana Pineda" userId="d3ac4423-1c2c-4910-890c-bead5be1a87e" providerId="ADAL" clId="{5CEF84F3-7055-43CB-86E0-68168ADD06EE}" dt="2025-02-05T17:54:46.968" v="22" actId="47"/>
        <pc:sldMkLst>
          <pc:docMk/>
          <pc:sldMk cId="0" sldId="257"/>
        </pc:sldMkLst>
      </pc:sldChg>
      <pc:sldChg chg="delSp modSp mod">
        <pc:chgData name="Diana Pineda" userId="d3ac4423-1c2c-4910-890c-bead5be1a87e" providerId="ADAL" clId="{5CEF84F3-7055-43CB-86E0-68168ADD06EE}" dt="2025-02-05T17:56:24.597" v="87" actId="1076"/>
        <pc:sldMkLst>
          <pc:docMk/>
          <pc:sldMk cId="0" sldId="258"/>
        </pc:sldMkLst>
        <pc:spChg chg="mod">
          <ac:chgData name="Diana Pineda" userId="d3ac4423-1c2c-4910-890c-bead5be1a87e" providerId="ADAL" clId="{5CEF84F3-7055-43CB-86E0-68168ADD06EE}" dt="2025-02-05T17:56:24.597" v="87" actId="1076"/>
          <ac:spMkLst>
            <pc:docMk/>
            <pc:sldMk cId="0" sldId="258"/>
            <ac:spMk id="6" creationId="{00000000-0000-0000-0000-000000000000}"/>
          </ac:spMkLst>
        </pc:spChg>
        <pc:spChg chg="mod">
          <ac:chgData name="Diana Pineda" userId="d3ac4423-1c2c-4910-890c-bead5be1a87e" providerId="ADAL" clId="{5CEF84F3-7055-43CB-86E0-68168ADD06EE}" dt="2025-02-05T17:56:24.597" v="87" actId="1076"/>
          <ac:spMkLst>
            <pc:docMk/>
            <pc:sldMk cId="0" sldId="258"/>
            <ac:spMk id="8" creationId="{00000000-0000-0000-0000-000000000000}"/>
          </ac:spMkLst>
        </pc:spChg>
        <pc:spChg chg="mod">
          <ac:chgData name="Diana Pineda" userId="d3ac4423-1c2c-4910-890c-bead5be1a87e" providerId="ADAL" clId="{5CEF84F3-7055-43CB-86E0-68168ADD06EE}" dt="2025-02-05T17:54:55.616" v="34" actId="20577"/>
          <ac:spMkLst>
            <pc:docMk/>
            <pc:sldMk cId="0" sldId="258"/>
            <ac:spMk id="9" creationId="{00000000-0000-0000-0000-000000000000}"/>
          </ac:spMkLst>
        </pc:spChg>
        <pc:spChg chg="del">
          <ac:chgData name="Diana Pineda" userId="d3ac4423-1c2c-4910-890c-bead5be1a87e" providerId="ADAL" clId="{5CEF84F3-7055-43CB-86E0-68168ADD06EE}" dt="2025-02-05T17:56:16.392" v="86" actId="478"/>
          <ac:spMkLst>
            <pc:docMk/>
            <pc:sldMk cId="0" sldId="258"/>
            <ac:spMk id="10" creationId="{00000000-0000-0000-0000-000000000000}"/>
          </ac:spMkLst>
        </pc:spChg>
        <pc:spChg chg="del">
          <ac:chgData name="Diana Pineda" userId="d3ac4423-1c2c-4910-890c-bead5be1a87e" providerId="ADAL" clId="{5CEF84F3-7055-43CB-86E0-68168ADD06EE}" dt="2025-02-05T17:56:16.392" v="86" actId="478"/>
          <ac:spMkLst>
            <pc:docMk/>
            <pc:sldMk cId="0" sldId="258"/>
            <ac:spMk id="12" creationId="{00000000-0000-0000-0000-000000000000}"/>
          </ac:spMkLst>
        </pc:spChg>
        <pc:spChg chg="mod">
          <ac:chgData name="Diana Pineda" userId="d3ac4423-1c2c-4910-890c-bead5be1a87e" providerId="ADAL" clId="{5CEF84F3-7055-43CB-86E0-68168ADD06EE}" dt="2025-02-05T17:55:03.527" v="56" actId="20577"/>
          <ac:spMkLst>
            <pc:docMk/>
            <pc:sldMk cId="0" sldId="258"/>
            <ac:spMk id="13" creationId="{00000000-0000-0000-0000-000000000000}"/>
          </ac:spMkLst>
        </pc:spChg>
        <pc:spChg chg="del">
          <ac:chgData name="Diana Pineda" userId="d3ac4423-1c2c-4910-890c-bead5be1a87e" providerId="ADAL" clId="{5CEF84F3-7055-43CB-86E0-68168ADD06EE}" dt="2025-02-05T17:56:16.392" v="86" actId="478"/>
          <ac:spMkLst>
            <pc:docMk/>
            <pc:sldMk cId="0" sldId="258"/>
            <ac:spMk id="14" creationId="{00000000-0000-0000-0000-000000000000}"/>
          </ac:spMkLst>
        </pc:spChg>
        <pc:spChg chg="del">
          <ac:chgData name="Diana Pineda" userId="d3ac4423-1c2c-4910-890c-bead5be1a87e" providerId="ADAL" clId="{5CEF84F3-7055-43CB-86E0-68168ADD06EE}" dt="2025-02-05T17:56:16.392" v="86" actId="478"/>
          <ac:spMkLst>
            <pc:docMk/>
            <pc:sldMk cId="0" sldId="258"/>
            <ac:spMk id="16" creationId="{00000000-0000-0000-0000-000000000000}"/>
          </ac:spMkLst>
        </pc:spChg>
        <pc:spChg chg="mod">
          <ac:chgData name="Diana Pineda" userId="d3ac4423-1c2c-4910-890c-bead5be1a87e" providerId="ADAL" clId="{5CEF84F3-7055-43CB-86E0-68168ADD06EE}" dt="2025-02-05T17:55:15.374" v="58" actId="14100"/>
          <ac:spMkLst>
            <pc:docMk/>
            <pc:sldMk cId="0" sldId="258"/>
            <ac:spMk id="17" creationId="{00000000-0000-0000-0000-000000000000}"/>
          </ac:spMkLst>
        </pc:spChg>
        <pc:spChg chg="del">
          <ac:chgData name="Diana Pineda" userId="d3ac4423-1c2c-4910-890c-bead5be1a87e" providerId="ADAL" clId="{5CEF84F3-7055-43CB-86E0-68168ADD06EE}" dt="2025-02-05T17:56:16.392" v="86" actId="478"/>
          <ac:spMkLst>
            <pc:docMk/>
            <pc:sldMk cId="0" sldId="258"/>
            <ac:spMk id="18" creationId="{00000000-0000-0000-0000-000000000000}"/>
          </ac:spMkLst>
        </pc:spChg>
        <pc:spChg chg="del">
          <ac:chgData name="Diana Pineda" userId="d3ac4423-1c2c-4910-890c-bead5be1a87e" providerId="ADAL" clId="{5CEF84F3-7055-43CB-86E0-68168ADD06EE}" dt="2025-02-05T17:56:16.392" v="86" actId="478"/>
          <ac:spMkLst>
            <pc:docMk/>
            <pc:sldMk cId="0" sldId="258"/>
            <ac:spMk id="20" creationId="{00000000-0000-0000-0000-000000000000}"/>
          </ac:spMkLst>
        </pc:spChg>
        <pc:spChg chg="mod">
          <ac:chgData name="Diana Pineda" userId="d3ac4423-1c2c-4910-890c-bead5be1a87e" providerId="ADAL" clId="{5CEF84F3-7055-43CB-86E0-68168ADD06EE}" dt="2025-02-05T17:55:23.592" v="75" actId="20577"/>
          <ac:spMkLst>
            <pc:docMk/>
            <pc:sldMk cId="0" sldId="258"/>
            <ac:spMk id="21" creationId="{00000000-0000-0000-0000-000000000000}"/>
          </ac:spMkLst>
        </pc:spChg>
        <pc:spChg chg="del">
          <ac:chgData name="Diana Pineda" userId="d3ac4423-1c2c-4910-890c-bead5be1a87e" providerId="ADAL" clId="{5CEF84F3-7055-43CB-86E0-68168ADD06EE}" dt="2025-02-05T17:56:16.392" v="86" actId="478"/>
          <ac:spMkLst>
            <pc:docMk/>
            <pc:sldMk cId="0" sldId="258"/>
            <ac:spMk id="22" creationId="{00000000-0000-0000-0000-000000000000}"/>
          </ac:spMkLst>
        </pc:spChg>
        <pc:spChg chg="del">
          <ac:chgData name="Diana Pineda" userId="d3ac4423-1c2c-4910-890c-bead5be1a87e" providerId="ADAL" clId="{5CEF84F3-7055-43CB-86E0-68168ADD06EE}" dt="2025-02-05T17:56:16.392" v="86" actId="478"/>
          <ac:spMkLst>
            <pc:docMk/>
            <pc:sldMk cId="0" sldId="258"/>
            <ac:spMk id="24" creationId="{00000000-0000-0000-0000-000000000000}"/>
          </ac:spMkLst>
        </pc:spChg>
        <pc:spChg chg="mod">
          <ac:chgData name="Diana Pineda" userId="d3ac4423-1c2c-4910-890c-bead5be1a87e" providerId="ADAL" clId="{5CEF84F3-7055-43CB-86E0-68168ADD06EE}" dt="2025-02-05T17:55:43.350" v="78" actId="14100"/>
          <ac:spMkLst>
            <pc:docMk/>
            <pc:sldMk cId="0" sldId="258"/>
            <ac:spMk id="25" creationId="{00000000-0000-0000-0000-000000000000}"/>
          </ac:spMkLst>
        </pc:spChg>
        <pc:spChg chg="del">
          <ac:chgData name="Diana Pineda" userId="d3ac4423-1c2c-4910-890c-bead5be1a87e" providerId="ADAL" clId="{5CEF84F3-7055-43CB-86E0-68168ADD06EE}" dt="2025-02-05T17:56:16.392" v="86" actId="478"/>
          <ac:spMkLst>
            <pc:docMk/>
            <pc:sldMk cId="0" sldId="258"/>
            <ac:spMk id="26" creationId="{00000000-0000-0000-0000-000000000000}"/>
          </ac:spMkLst>
        </pc:spChg>
        <pc:spChg chg="del">
          <ac:chgData name="Diana Pineda" userId="d3ac4423-1c2c-4910-890c-bead5be1a87e" providerId="ADAL" clId="{5CEF84F3-7055-43CB-86E0-68168ADD06EE}" dt="2025-02-05T17:56:16.392" v="86" actId="478"/>
          <ac:spMkLst>
            <pc:docMk/>
            <pc:sldMk cId="0" sldId="258"/>
            <ac:spMk id="28" creationId="{00000000-0000-0000-0000-000000000000}"/>
          </ac:spMkLst>
        </pc:spChg>
        <pc:spChg chg="mod">
          <ac:chgData name="Diana Pineda" userId="d3ac4423-1c2c-4910-890c-bead5be1a87e" providerId="ADAL" clId="{5CEF84F3-7055-43CB-86E0-68168ADD06EE}" dt="2025-02-05T17:55:57.111" v="83" actId="14100"/>
          <ac:spMkLst>
            <pc:docMk/>
            <pc:sldMk cId="0" sldId="258"/>
            <ac:spMk id="29" creationId="{00000000-0000-0000-0000-000000000000}"/>
          </ac:spMkLst>
        </pc:spChg>
      </pc:sldChg>
      <pc:sldChg chg="delSp modSp mod">
        <pc:chgData name="Diana Pineda" userId="d3ac4423-1c2c-4910-890c-bead5be1a87e" providerId="ADAL" clId="{5CEF84F3-7055-43CB-86E0-68168ADD06EE}" dt="2025-02-05T17:57:23.232" v="115" actId="113"/>
        <pc:sldMkLst>
          <pc:docMk/>
          <pc:sldMk cId="0" sldId="259"/>
        </pc:sldMkLst>
        <pc:spChg chg="del">
          <ac:chgData name="Diana Pineda" userId="d3ac4423-1c2c-4910-890c-bead5be1a87e" providerId="ADAL" clId="{5CEF84F3-7055-43CB-86E0-68168ADD06EE}" dt="2025-02-05T17:56:56.254" v="107" actId="478"/>
          <ac:spMkLst>
            <pc:docMk/>
            <pc:sldMk cId="0" sldId="259"/>
            <ac:spMk id="2" creationId="{00000000-0000-0000-0000-000000000000}"/>
          </ac:spMkLst>
        </pc:spChg>
        <pc:spChg chg="mod">
          <ac:chgData name="Diana Pineda" userId="d3ac4423-1c2c-4910-890c-bead5be1a87e" providerId="ADAL" clId="{5CEF84F3-7055-43CB-86E0-68168ADD06EE}" dt="2025-02-05T17:56:38.798" v="99" actId="20577"/>
          <ac:spMkLst>
            <pc:docMk/>
            <pc:sldMk cId="0" sldId="259"/>
            <ac:spMk id="5" creationId="{00000000-0000-0000-0000-000000000000}"/>
          </ac:spMkLst>
        </pc:spChg>
        <pc:spChg chg="mod">
          <ac:chgData name="Diana Pineda" userId="d3ac4423-1c2c-4910-890c-bead5be1a87e" providerId="ADAL" clId="{5CEF84F3-7055-43CB-86E0-68168ADD06EE}" dt="2025-02-05T17:57:23.232" v="115" actId="113"/>
          <ac:spMkLst>
            <pc:docMk/>
            <pc:sldMk cId="0" sldId="259"/>
            <ac:spMk id="6" creationId="{00000000-0000-0000-0000-000000000000}"/>
          </ac:spMkLst>
        </pc:spChg>
      </pc:sldChg>
      <pc:sldChg chg="del">
        <pc:chgData name="Diana Pineda" userId="d3ac4423-1c2c-4910-890c-bead5be1a87e" providerId="ADAL" clId="{5CEF84F3-7055-43CB-86E0-68168ADD06EE}" dt="2025-02-05T19:19:13.133" v="221" actId="47"/>
        <pc:sldMkLst>
          <pc:docMk/>
          <pc:sldMk cId="0" sldId="260"/>
        </pc:sldMkLst>
      </pc:sldChg>
      <pc:sldChg chg="addSp delSp modSp mod ord">
        <pc:chgData name="Diana Pineda" userId="d3ac4423-1c2c-4910-890c-bead5be1a87e" providerId="ADAL" clId="{5CEF84F3-7055-43CB-86E0-68168ADD06EE}" dt="2025-02-05T19:15:03.221" v="181" actId="1076"/>
        <pc:sldMkLst>
          <pc:docMk/>
          <pc:sldMk cId="0" sldId="261"/>
        </pc:sldMkLst>
        <pc:spChg chg="del mod">
          <ac:chgData name="Diana Pineda" userId="d3ac4423-1c2c-4910-890c-bead5be1a87e" providerId="ADAL" clId="{5CEF84F3-7055-43CB-86E0-68168ADD06EE}" dt="2025-02-05T19:13:47.671" v="142" actId="478"/>
          <ac:spMkLst>
            <pc:docMk/>
            <pc:sldMk cId="0" sldId="261"/>
            <ac:spMk id="2" creationId="{00000000-0000-0000-0000-000000000000}"/>
          </ac:spMkLst>
        </pc:spChg>
        <pc:spChg chg="del">
          <ac:chgData name="Diana Pineda" userId="d3ac4423-1c2c-4910-890c-bead5be1a87e" providerId="ADAL" clId="{5CEF84F3-7055-43CB-86E0-68168ADD06EE}" dt="2025-02-05T19:14:15.141" v="176" actId="478"/>
          <ac:spMkLst>
            <pc:docMk/>
            <pc:sldMk cId="0" sldId="261"/>
            <ac:spMk id="3" creationId="{00000000-0000-0000-0000-000000000000}"/>
          </ac:spMkLst>
        </pc:spChg>
        <pc:spChg chg="mod">
          <ac:chgData name="Diana Pineda" userId="d3ac4423-1c2c-4910-890c-bead5be1a87e" providerId="ADAL" clId="{5CEF84F3-7055-43CB-86E0-68168ADD06EE}" dt="2025-02-05T19:14:05.991" v="175" actId="1076"/>
          <ac:spMkLst>
            <pc:docMk/>
            <pc:sldMk cId="0" sldId="261"/>
            <ac:spMk id="4" creationId="{00000000-0000-0000-0000-000000000000}"/>
          </ac:spMkLst>
        </pc:spChg>
        <pc:spChg chg="add mod">
          <ac:chgData name="Diana Pineda" userId="d3ac4423-1c2c-4910-890c-bead5be1a87e" providerId="ADAL" clId="{5CEF84F3-7055-43CB-86E0-68168ADD06EE}" dt="2025-02-05T19:14:47.244" v="178"/>
          <ac:spMkLst>
            <pc:docMk/>
            <pc:sldMk cId="0" sldId="261"/>
            <ac:spMk id="8" creationId="{88276BDA-C794-C013-0058-8F556C9FC600}"/>
          </ac:spMkLst>
        </pc:spChg>
        <pc:spChg chg="add mod">
          <ac:chgData name="Diana Pineda" userId="d3ac4423-1c2c-4910-890c-bead5be1a87e" providerId="ADAL" clId="{5CEF84F3-7055-43CB-86E0-68168ADD06EE}" dt="2025-02-05T19:14:47.244" v="178"/>
          <ac:spMkLst>
            <pc:docMk/>
            <pc:sldMk cId="0" sldId="261"/>
            <ac:spMk id="9" creationId="{2B186481-A2AF-89CD-DABD-22153D3E2B26}"/>
          </ac:spMkLst>
        </pc:spChg>
        <pc:picChg chg="add mod">
          <ac:chgData name="Diana Pineda" userId="d3ac4423-1c2c-4910-890c-bead5be1a87e" providerId="ADAL" clId="{5CEF84F3-7055-43CB-86E0-68168ADD06EE}" dt="2025-02-05T19:15:03.221" v="181" actId="1076"/>
          <ac:picMkLst>
            <pc:docMk/>
            <pc:sldMk cId="0" sldId="261"/>
            <ac:picMk id="12" creationId="{7C496208-F674-F55F-3965-8ED759BB378D}"/>
          </ac:picMkLst>
        </pc:picChg>
        <pc:picChg chg="add mod">
          <ac:chgData name="Diana Pineda" userId="d3ac4423-1c2c-4910-890c-bead5be1a87e" providerId="ADAL" clId="{5CEF84F3-7055-43CB-86E0-68168ADD06EE}" dt="2025-02-05T19:14:47.244" v="178"/>
          <ac:picMkLst>
            <pc:docMk/>
            <pc:sldMk cId="0" sldId="261"/>
            <ac:picMk id="20" creationId="{670CADFB-E8BD-EB8A-CC68-382830B97B79}"/>
          </ac:picMkLst>
        </pc:picChg>
      </pc:sldChg>
      <pc:sldChg chg="del">
        <pc:chgData name="Diana Pineda" userId="d3ac4423-1c2c-4910-890c-bead5be1a87e" providerId="ADAL" clId="{5CEF84F3-7055-43CB-86E0-68168ADD06EE}" dt="2025-02-05T19:19:13.133" v="221" actId="47"/>
        <pc:sldMkLst>
          <pc:docMk/>
          <pc:sldMk cId="0" sldId="262"/>
        </pc:sldMkLst>
      </pc:sldChg>
      <pc:sldChg chg="del">
        <pc:chgData name="Diana Pineda" userId="d3ac4423-1c2c-4910-890c-bead5be1a87e" providerId="ADAL" clId="{5CEF84F3-7055-43CB-86E0-68168ADD06EE}" dt="2025-02-05T19:19:13.133" v="221" actId="47"/>
        <pc:sldMkLst>
          <pc:docMk/>
          <pc:sldMk cId="0" sldId="263"/>
        </pc:sldMkLst>
      </pc:sldChg>
      <pc:sldChg chg="del">
        <pc:chgData name="Diana Pineda" userId="d3ac4423-1c2c-4910-890c-bead5be1a87e" providerId="ADAL" clId="{5CEF84F3-7055-43CB-86E0-68168ADD06EE}" dt="2025-02-05T19:19:13.133" v="221" actId="47"/>
        <pc:sldMkLst>
          <pc:docMk/>
          <pc:sldMk cId="0" sldId="264"/>
        </pc:sldMkLst>
      </pc:sldChg>
      <pc:sldChg chg="del">
        <pc:chgData name="Diana Pineda" userId="d3ac4423-1c2c-4910-890c-bead5be1a87e" providerId="ADAL" clId="{5CEF84F3-7055-43CB-86E0-68168ADD06EE}" dt="2025-02-05T19:19:13.133" v="221" actId="47"/>
        <pc:sldMkLst>
          <pc:docMk/>
          <pc:sldMk cId="0" sldId="265"/>
        </pc:sldMkLst>
      </pc:sldChg>
      <pc:sldChg chg="del">
        <pc:chgData name="Diana Pineda" userId="d3ac4423-1c2c-4910-890c-bead5be1a87e" providerId="ADAL" clId="{5CEF84F3-7055-43CB-86E0-68168ADD06EE}" dt="2025-02-05T19:19:13.133" v="221" actId="47"/>
        <pc:sldMkLst>
          <pc:docMk/>
          <pc:sldMk cId="0" sldId="266"/>
        </pc:sldMkLst>
      </pc:sldChg>
      <pc:sldChg chg="del">
        <pc:chgData name="Diana Pineda" userId="d3ac4423-1c2c-4910-890c-bead5be1a87e" providerId="ADAL" clId="{5CEF84F3-7055-43CB-86E0-68168ADD06EE}" dt="2025-02-05T19:19:13.133" v="221" actId="47"/>
        <pc:sldMkLst>
          <pc:docMk/>
          <pc:sldMk cId="0" sldId="267"/>
        </pc:sldMkLst>
      </pc:sldChg>
      <pc:sldChg chg="del">
        <pc:chgData name="Diana Pineda" userId="d3ac4423-1c2c-4910-890c-bead5be1a87e" providerId="ADAL" clId="{5CEF84F3-7055-43CB-86E0-68168ADD06EE}" dt="2025-02-05T19:19:13.133" v="221" actId="47"/>
        <pc:sldMkLst>
          <pc:docMk/>
          <pc:sldMk cId="0" sldId="268"/>
        </pc:sldMkLst>
      </pc:sldChg>
      <pc:sldChg chg="del">
        <pc:chgData name="Diana Pineda" userId="d3ac4423-1c2c-4910-890c-bead5be1a87e" providerId="ADAL" clId="{5CEF84F3-7055-43CB-86E0-68168ADD06EE}" dt="2025-02-05T19:19:13.133" v="221" actId="47"/>
        <pc:sldMkLst>
          <pc:docMk/>
          <pc:sldMk cId="0" sldId="269"/>
        </pc:sldMkLst>
      </pc:sldChg>
      <pc:sldChg chg="del">
        <pc:chgData name="Diana Pineda" userId="d3ac4423-1c2c-4910-890c-bead5be1a87e" providerId="ADAL" clId="{5CEF84F3-7055-43CB-86E0-68168ADD06EE}" dt="2025-02-05T19:19:13.133" v="221" actId="47"/>
        <pc:sldMkLst>
          <pc:docMk/>
          <pc:sldMk cId="0" sldId="270"/>
        </pc:sldMkLst>
      </pc:sldChg>
      <pc:sldChg chg="modSp mod ord">
        <pc:chgData name="Diana Pineda" userId="d3ac4423-1c2c-4910-890c-bead5be1a87e" providerId="ADAL" clId="{5CEF84F3-7055-43CB-86E0-68168ADD06EE}" dt="2025-02-05T17:58:08.185" v="138"/>
        <pc:sldMkLst>
          <pc:docMk/>
          <pc:sldMk cId="0" sldId="271"/>
        </pc:sldMkLst>
        <pc:spChg chg="mod">
          <ac:chgData name="Diana Pineda" userId="d3ac4423-1c2c-4910-890c-bead5be1a87e" providerId="ADAL" clId="{5CEF84F3-7055-43CB-86E0-68168ADD06EE}" dt="2025-02-05T17:57:51.417" v="136" actId="14100"/>
          <ac:spMkLst>
            <pc:docMk/>
            <pc:sldMk cId="0" sldId="271"/>
            <ac:spMk id="4" creationId="{00000000-0000-0000-0000-000000000000}"/>
          </ac:spMkLst>
        </pc:spChg>
      </pc:sldChg>
      <pc:sldChg chg="delSp modSp mod">
        <pc:chgData name="Diana Pineda" userId="d3ac4423-1c2c-4910-890c-bead5be1a87e" providerId="ADAL" clId="{5CEF84F3-7055-43CB-86E0-68168ADD06EE}" dt="2025-02-05T19:44:14.563" v="685" actId="1076"/>
        <pc:sldMkLst>
          <pc:docMk/>
          <pc:sldMk cId="3677733848" sldId="273"/>
        </pc:sldMkLst>
        <pc:spChg chg="del">
          <ac:chgData name="Diana Pineda" userId="d3ac4423-1c2c-4910-890c-bead5be1a87e" providerId="ADAL" clId="{5CEF84F3-7055-43CB-86E0-68168ADD06EE}" dt="2025-02-05T19:44:05.593" v="682" actId="478"/>
          <ac:spMkLst>
            <pc:docMk/>
            <pc:sldMk cId="3677733848" sldId="273"/>
            <ac:spMk id="10" creationId="{591275BD-2D5F-D794-F4F8-968DD4F7090B}"/>
          </ac:spMkLst>
        </pc:spChg>
        <pc:spChg chg="del">
          <ac:chgData name="Diana Pineda" userId="d3ac4423-1c2c-4910-890c-bead5be1a87e" providerId="ADAL" clId="{5CEF84F3-7055-43CB-86E0-68168ADD06EE}" dt="2025-02-05T19:44:07.684" v="683" actId="478"/>
          <ac:spMkLst>
            <pc:docMk/>
            <pc:sldMk cId="3677733848" sldId="273"/>
            <ac:spMk id="12" creationId="{9E6BE98E-B845-7B8A-73D2-1BBE97E0F432}"/>
          </ac:spMkLst>
        </pc:spChg>
        <pc:picChg chg="mod">
          <ac:chgData name="Diana Pineda" userId="d3ac4423-1c2c-4910-890c-bead5be1a87e" providerId="ADAL" clId="{5CEF84F3-7055-43CB-86E0-68168ADD06EE}" dt="2025-02-05T19:44:14.563" v="685" actId="1076"/>
          <ac:picMkLst>
            <pc:docMk/>
            <pc:sldMk cId="3677733848" sldId="273"/>
            <ac:picMk id="5" creationId="{D981DE5E-00C6-9B8A-3863-161202515E7A}"/>
          </ac:picMkLst>
        </pc:picChg>
      </pc:sldChg>
      <pc:sldChg chg="delSp del mod">
        <pc:chgData name="Diana Pineda" userId="d3ac4423-1c2c-4910-890c-bead5be1a87e" providerId="ADAL" clId="{5CEF84F3-7055-43CB-86E0-68168ADD06EE}" dt="2025-02-05T19:14:55.257" v="179" actId="47"/>
        <pc:sldMkLst>
          <pc:docMk/>
          <pc:sldMk cId="475153107" sldId="282"/>
        </pc:sldMkLst>
        <pc:spChg chg="del">
          <ac:chgData name="Diana Pineda" userId="d3ac4423-1c2c-4910-890c-bead5be1a87e" providerId="ADAL" clId="{5CEF84F3-7055-43CB-86E0-68168ADD06EE}" dt="2025-02-05T19:14:45.595" v="177" actId="21"/>
          <ac:spMkLst>
            <pc:docMk/>
            <pc:sldMk cId="475153107" sldId="282"/>
            <ac:spMk id="4" creationId="{88276BDA-C794-C013-0058-8F556C9FC600}"/>
          </ac:spMkLst>
        </pc:spChg>
        <pc:spChg chg="del">
          <ac:chgData name="Diana Pineda" userId="d3ac4423-1c2c-4910-890c-bead5be1a87e" providerId="ADAL" clId="{5CEF84F3-7055-43CB-86E0-68168ADD06EE}" dt="2025-02-05T19:14:45.595" v="177" actId="21"/>
          <ac:spMkLst>
            <pc:docMk/>
            <pc:sldMk cId="475153107" sldId="282"/>
            <ac:spMk id="5" creationId="{2B186481-A2AF-89CD-DABD-22153D3E2B26}"/>
          </ac:spMkLst>
        </pc:spChg>
        <pc:picChg chg="del">
          <ac:chgData name="Diana Pineda" userId="d3ac4423-1c2c-4910-890c-bead5be1a87e" providerId="ADAL" clId="{5CEF84F3-7055-43CB-86E0-68168ADD06EE}" dt="2025-02-05T19:14:45.595" v="177" actId="21"/>
          <ac:picMkLst>
            <pc:docMk/>
            <pc:sldMk cId="475153107" sldId="282"/>
            <ac:picMk id="12" creationId="{7C496208-F674-F55F-3965-8ED759BB378D}"/>
          </ac:picMkLst>
        </pc:picChg>
        <pc:picChg chg="del">
          <ac:chgData name="Diana Pineda" userId="d3ac4423-1c2c-4910-890c-bead5be1a87e" providerId="ADAL" clId="{5CEF84F3-7055-43CB-86E0-68168ADD06EE}" dt="2025-02-05T19:14:45.595" v="177" actId="21"/>
          <ac:picMkLst>
            <pc:docMk/>
            <pc:sldMk cId="475153107" sldId="282"/>
            <ac:picMk id="20" creationId="{670CADFB-E8BD-EB8A-CC68-382830B97B79}"/>
          </ac:picMkLst>
        </pc:picChg>
      </pc:sldChg>
      <pc:sldChg chg="delSp del mod">
        <pc:chgData name="Diana Pineda" userId="d3ac4423-1c2c-4910-890c-bead5be1a87e" providerId="ADAL" clId="{5CEF84F3-7055-43CB-86E0-68168ADD06EE}" dt="2025-02-05T19:15:45.207" v="189" actId="47"/>
        <pc:sldMkLst>
          <pc:docMk/>
          <pc:sldMk cId="358717253" sldId="283"/>
        </pc:sldMkLst>
        <pc:spChg chg="del">
          <ac:chgData name="Diana Pineda" userId="d3ac4423-1c2c-4910-890c-bead5be1a87e" providerId="ADAL" clId="{5CEF84F3-7055-43CB-86E0-68168ADD06EE}" dt="2025-02-05T19:15:38.483" v="187" actId="21"/>
          <ac:spMkLst>
            <pc:docMk/>
            <pc:sldMk cId="358717253" sldId="283"/>
            <ac:spMk id="3" creationId="{6F25E20B-9E66-ECAF-E055-A88AFB95B198}"/>
          </ac:spMkLst>
        </pc:spChg>
        <pc:picChg chg="del">
          <ac:chgData name="Diana Pineda" userId="d3ac4423-1c2c-4910-890c-bead5be1a87e" providerId="ADAL" clId="{5CEF84F3-7055-43CB-86E0-68168ADD06EE}" dt="2025-02-05T19:15:38.483" v="187" actId="21"/>
          <ac:picMkLst>
            <pc:docMk/>
            <pc:sldMk cId="358717253" sldId="283"/>
            <ac:picMk id="6" creationId="{218CB9CD-E4CA-5BE1-6D1E-74056DA2B588}"/>
          </ac:picMkLst>
        </pc:picChg>
        <pc:picChg chg="del">
          <ac:chgData name="Diana Pineda" userId="d3ac4423-1c2c-4910-890c-bead5be1a87e" providerId="ADAL" clId="{5CEF84F3-7055-43CB-86E0-68168ADD06EE}" dt="2025-02-05T19:15:38.483" v="187" actId="21"/>
          <ac:picMkLst>
            <pc:docMk/>
            <pc:sldMk cId="358717253" sldId="283"/>
            <ac:picMk id="128" creationId="{6736FB77-526D-33DD-997E-B5AE6C7D7025}"/>
          </ac:picMkLst>
        </pc:picChg>
      </pc:sldChg>
      <pc:sldChg chg="delSp del mod">
        <pc:chgData name="Diana Pineda" userId="d3ac4423-1c2c-4910-890c-bead5be1a87e" providerId="ADAL" clId="{5CEF84F3-7055-43CB-86E0-68168ADD06EE}" dt="2025-02-05T19:16:00.568" v="193" actId="47"/>
        <pc:sldMkLst>
          <pc:docMk/>
          <pc:sldMk cId="1963915212" sldId="284"/>
        </pc:sldMkLst>
        <pc:spChg chg="del">
          <ac:chgData name="Diana Pineda" userId="d3ac4423-1c2c-4910-890c-bead5be1a87e" providerId="ADAL" clId="{5CEF84F3-7055-43CB-86E0-68168ADD06EE}" dt="2025-02-05T19:15:51.897" v="190" actId="21"/>
          <ac:spMkLst>
            <pc:docMk/>
            <pc:sldMk cId="1963915212" sldId="284"/>
            <ac:spMk id="7" creationId="{1B32E5AB-A1D2-F7BB-1B39-D030F06214FE}"/>
          </ac:spMkLst>
        </pc:spChg>
        <pc:spChg chg="del">
          <ac:chgData name="Diana Pineda" userId="d3ac4423-1c2c-4910-890c-bead5be1a87e" providerId="ADAL" clId="{5CEF84F3-7055-43CB-86E0-68168ADD06EE}" dt="2025-02-05T19:15:51.897" v="190" actId="21"/>
          <ac:spMkLst>
            <pc:docMk/>
            <pc:sldMk cId="1963915212" sldId="284"/>
            <ac:spMk id="11" creationId="{C2B14ABF-4C2D-3960-B92F-36B141E3039A}"/>
          </ac:spMkLst>
        </pc:spChg>
        <pc:picChg chg="del">
          <ac:chgData name="Diana Pineda" userId="d3ac4423-1c2c-4910-890c-bead5be1a87e" providerId="ADAL" clId="{5CEF84F3-7055-43CB-86E0-68168ADD06EE}" dt="2025-02-05T19:15:51.897" v="190" actId="21"/>
          <ac:picMkLst>
            <pc:docMk/>
            <pc:sldMk cId="1963915212" sldId="284"/>
            <ac:picMk id="20" creationId="{805DF213-FB02-689A-DE92-73D74E9AF778}"/>
          </ac:picMkLst>
        </pc:picChg>
        <pc:picChg chg="del">
          <ac:chgData name="Diana Pineda" userId="d3ac4423-1c2c-4910-890c-bead5be1a87e" providerId="ADAL" clId="{5CEF84F3-7055-43CB-86E0-68168ADD06EE}" dt="2025-02-05T19:15:51.897" v="190" actId="21"/>
          <ac:picMkLst>
            <pc:docMk/>
            <pc:sldMk cId="1963915212" sldId="284"/>
            <ac:picMk id="21" creationId="{B20C695B-2CF4-0608-11D8-8990AE4C8484}"/>
          </ac:picMkLst>
        </pc:picChg>
      </pc:sldChg>
      <pc:sldChg chg="addSp delSp modSp add mod">
        <pc:chgData name="Diana Pineda" userId="d3ac4423-1c2c-4910-890c-bead5be1a87e" providerId="ADAL" clId="{5CEF84F3-7055-43CB-86E0-68168ADD06EE}" dt="2025-02-05T19:35:40.591" v="681" actId="20577"/>
        <pc:sldMkLst>
          <pc:docMk/>
          <pc:sldMk cId="3824215928" sldId="285"/>
        </pc:sldMkLst>
        <pc:spChg chg="add mod">
          <ac:chgData name="Diana Pineda" userId="d3ac4423-1c2c-4910-890c-bead5be1a87e" providerId="ADAL" clId="{5CEF84F3-7055-43CB-86E0-68168ADD06EE}" dt="2025-02-05T19:35:40.591" v="681" actId="20577"/>
          <ac:spMkLst>
            <pc:docMk/>
            <pc:sldMk cId="3824215928" sldId="285"/>
            <ac:spMk id="3" creationId="{6F25E20B-9E66-ECAF-E055-A88AFB95B198}"/>
          </ac:spMkLst>
        </pc:spChg>
        <pc:spChg chg="del">
          <ac:chgData name="Diana Pineda" userId="d3ac4423-1c2c-4910-890c-bead5be1a87e" providerId="ADAL" clId="{5CEF84F3-7055-43CB-86E0-68168ADD06EE}" dt="2025-02-05T19:15:21.092" v="183" actId="478"/>
          <ac:spMkLst>
            <pc:docMk/>
            <pc:sldMk cId="3824215928" sldId="285"/>
            <ac:spMk id="8" creationId="{F79D71B2-02BC-EEEC-6C8D-C97F446D2BA8}"/>
          </ac:spMkLst>
        </pc:spChg>
        <pc:spChg chg="del">
          <ac:chgData name="Diana Pineda" userId="d3ac4423-1c2c-4910-890c-bead5be1a87e" providerId="ADAL" clId="{5CEF84F3-7055-43CB-86E0-68168ADD06EE}" dt="2025-02-05T19:15:21.092" v="183" actId="478"/>
          <ac:spMkLst>
            <pc:docMk/>
            <pc:sldMk cId="3824215928" sldId="285"/>
            <ac:spMk id="9" creationId="{B9ACB4F8-C027-356E-E55D-8F6E68C503A5}"/>
          </ac:spMkLst>
        </pc:spChg>
        <pc:picChg chg="add mod">
          <ac:chgData name="Diana Pineda" userId="d3ac4423-1c2c-4910-890c-bead5be1a87e" providerId="ADAL" clId="{5CEF84F3-7055-43CB-86E0-68168ADD06EE}" dt="2025-02-05T19:15:40.260" v="188"/>
          <ac:picMkLst>
            <pc:docMk/>
            <pc:sldMk cId="3824215928" sldId="285"/>
            <ac:picMk id="2" creationId="{218CB9CD-E4CA-5BE1-6D1E-74056DA2B588}"/>
          </ac:picMkLst>
        </pc:picChg>
        <pc:picChg chg="del">
          <ac:chgData name="Diana Pineda" userId="d3ac4423-1c2c-4910-890c-bead5be1a87e" providerId="ADAL" clId="{5CEF84F3-7055-43CB-86E0-68168ADD06EE}" dt="2025-02-05T19:15:21.092" v="183" actId="478"/>
          <ac:picMkLst>
            <pc:docMk/>
            <pc:sldMk cId="3824215928" sldId="285"/>
            <ac:picMk id="12" creationId="{5AFB78C0-D702-91C5-234A-472EAFA9D3F9}"/>
          </ac:picMkLst>
        </pc:picChg>
        <pc:picChg chg="del">
          <ac:chgData name="Diana Pineda" userId="d3ac4423-1c2c-4910-890c-bead5be1a87e" providerId="ADAL" clId="{5CEF84F3-7055-43CB-86E0-68168ADD06EE}" dt="2025-02-05T19:15:21.092" v="183" actId="478"/>
          <ac:picMkLst>
            <pc:docMk/>
            <pc:sldMk cId="3824215928" sldId="285"/>
            <ac:picMk id="20" creationId="{6EFA00F0-A1BD-8DDB-AE8A-6C2D0096C6B1}"/>
          </ac:picMkLst>
        </pc:picChg>
        <pc:picChg chg="add mod">
          <ac:chgData name="Diana Pineda" userId="d3ac4423-1c2c-4910-890c-bead5be1a87e" providerId="ADAL" clId="{5CEF84F3-7055-43CB-86E0-68168ADD06EE}" dt="2025-02-05T19:15:40.260" v="188"/>
          <ac:picMkLst>
            <pc:docMk/>
            <pc:sldMk cId="3824215928" sldId="285"/>
            <ac:picMk id="128" creationId="{6736FB77-526D-33DD-997E-B5AE6C7D7025}"/>
          </ac:picMkLst>
        </pc:picChg>
      </pc:sldChg>
      <pc:sldChg chg="addSp modSp add mod ord">
        <pc:chgData name="Diana Pineda" userId="d3ac4423-1c2c-4910-890c-bead5be1a87e" providerId="ADAL" clId="{5CEF84F3-7055-43CB-86E0-68168ADD06EE}" dt="2025-02-05T19:15:57.489" v="192" actId="14100"/>
        <pc:sldMkLst>
          <pc:docMk/>
          <pc:sldMk cId="3965090774" sldId="286"/>
        </pc:sldMkLst>
        <pc:spChg chg="add mod">
          <ac:chgData name="Diana Pineda" userId="d3ac4423-1c2c-4910-890c-bead5be1a87e" providerId="ADAL" clId="{5CEF84F3-7055-43CB-86E0-68168ADD06EE}" dt="2025-02-05T19:15:53.547" v="191"/>
          <ac:spMkLst>
            <pc:docMk/>
            <pc:sldMk cId="3965090774" sldId="286"/>
            <ac:spMk id="2" creationId="{1B32E5AB-A1D2-F7BB-1B39-D030F06214FE}"/>
          </ac:spMkLst>
        </pc:spChg>
        <pc:spChg chg="add mod">
          <ac:chgData name="Diana Pineda" userId="d3ac4423-1c2c-4910-890c-bead5be1a87e" providerId="ADAL" clId="{5CEF84F3-7055-43CB-86E0-68168ADD06EE}" dt="2025-02-05T19:15:53.547" v="191"/>
          <ac:spMkLst>
            <pc:docMk/>
            <pc:sldMk cId="3965090774" sldId="286"/>
            <ac:spMk id="11" creationId="{C2B14ABF-4C2D-3960-B92F-36B141E3039A}"/>
          </ac:spMkLst>
        </pc:spChg>
        <pc:picChg chg="add mod">
          <ac:chgData name="Diana Pineda" userId="d3ac4423-1c2c-4910-890c-bead5be1a87e" providerId="ADAL" clId="{5CEF84F3-7055-43CB-86E0-68168ADD06EE}" dt="2025-02-05T19:15:57.489" v="192" actId="14100"/>
          <ac:picMkLst>
            <pc:docMk/>
            <pc:sldMk cId="3965090774" sldId="286"/>
            <ac:picMk id="20" creationId="{805DF213-FB02-689A-DE92-73D74E9AF778}"/>
          </ac:picMkLst>
        </pc:picChg>
        <pc:picChg chg="add mod">
          <ac:chgData name="Diana Pineda" userId="d3ac4423-1c2c-4910-890c-bead5be1a87e" providerId="ADAL" clId="{5CEF84F3-7055-43CB-86E0-68168ADD06EE}" dt="2025-02-05T19:15:53.547" v="191"/>
          <ac:picMkLst>
            <pc:docMk/>
            <pc:sldMk cId="3965090774" sldId="286"/>
            <ac:picMk id="21" creationId="{B20C695B-2CF4-0608-11D8-8990AE4C8484}"/>
          </ac:picMkLst>
        </pc:picChg>
      </pc:sldChg>
      <pc:sldChg chg="modSp add mod">
        <pc:chgData name="Diana Pineda" userId="d3ac4423-1c2c-4910-890c-bead5be1a87e" providerId="ADAL" clId="{5CEF84F3-7055-43CB-86E0-68168ADD06EE}" dt="2025-02-05T19:17:23.205" v="206" actId="14100"/>
        <pc:sldMkLst>
          <pc:docMk/>
          <pc:sldMk cId="43120294" sldId="287"/>
        </pc:sldMkLst>
        <pc:spChg chg="mod">
          <ac:chgData name="Diana Pineda" userId="d3ac4423-1c2c-4910-890c-bead5be1a87e" providerId="ADAL" clId="{5CEF84F3-7055-43CB-86E0-68168ADD06EE}" dt="2025-02-05T19:17:23.205" v="206" actId="14100"/>
          <ac:spMkLst>
            <pc:docMk/>
            <pc:sldMk cId="43120294" sldId="287"/>
            <ac:spMk id="4" creationId="{41B8E2ED-701D-72A3-EDE1-33318B33C4F4}"/>
          </ac:spMkLst>
        </pc:spChg>
      </pc:sldChg>
      <pc:sldChg chg="add del setBg">
        <pc:chgData name="Diana Pineda" userId="d3ac4423-1c2c-4910-890c-bead5be1a87e" providerId="ADAL" clId="{5CEF84F3-7055-43CB-86E0-68168ADD06EE}" dt="2025-02-05T19:16:16.177" v="195"/>
        <pc:sldMkLst>
          <pc:docMk/>
          <pc:sldMk cId="185386936" sldId="287"/>
        </pc:sldMkLst>
      </pc:sldChg>
      <pc:sldChg chg="add del">
        <pc:chgData name="Diana Pineda" userId="d3ac4423-1c2c-4910-890c-bead5be1a87e" providerId="ADAL" clId="{5CEF84F3-7055-43CB-86E0-68168ADD06EE}" dt="2025-02-05T19:16:16.177" v="195"/>
        <pc:sldMkLst>
          <pc:docMk/>
          <pc:sldMk cId="3147313" sldId="288"/>
        </pc:sldMkLst>
      </pc:sldChg>
      <pc:sldChg chg="addSp delSp modSp add mod">
        <pc:chgData name="Diana Pineda" userId="d3ac4423-1c2c-4910-890c-bead5be1a87e" providerId="ADAL" clId="{5CEF84F3-7055-43CB-86E0-68168ADD06EE}" dt="2025-02-05T19:18:51.708" v="219" actId="1076"/>
        <pc:sldMkLst>
          <pc:docMk/>
          <pc:sldMk cId="163450236" sldId="288"/>
        </pc:sldMkLst>
        <pc:spChg chg="add mod">
          <ac:chgData name="Diana Pineda" userId="d3ac4423-1c2c-4910-890c-bead5be1a87e" providerId="ADAL" clId="{5CEF84F3-7055-43CB-86E0-68168ADD06EE}" dt="2025-02-05T19:18:42.668" v="217"/>
          <ac:spMkLst>
            <pc:docMk/>
            <pc:sldMk cId="163450236" sldId="288"/>
            <ac:spMk id="3" creationId="{47809ADE-7129-F20E-3029-447975CDC4CC}"/>
          </ac:spMkLst>
        </pc:spChg>
        <pc:spChg chg="mod">
          <ac:chgData name="Diana Pineda" userId="d3ac4423-1c2c-4910-890c-bead5be1a87e" providerId="ADAL" clId="{5CEF84F3-7055-43CB-86E0-68168ADD06EE}" dt="2025-02-05T19:18:04.648" v="213" actId="14100"/>
          <ac:spMkLst>
            <pc:docMk/>
            <pc:sldMk cId="163450236" sldId="288"/>
            <ac:spMk id="4" creationId="{356E381F-1DE8-A5F5-312A-58B8CB5406B5}"/>
          </ac:spMkLst>
        </pc:spChg>
        <pc:spChg chg="del">
          <ac:chgData name="Diana Pineda" userId="d3ac4423-1c2c-4910-890c-bead5be1a87e" providerId="ADAL" clId="{5CEF84F3-7055-43CB-86E0-68168ADD06EE}" dt="2025-02-05T19:17:01.220" v="197" actId="478"/>
          <ac:spMkLst>
            <pc:docMk/>
            <pc:sldMk cId="163450236" sldId="288"/>
            <ac:spMk id="8" creationId="{D7E2C82F-78E0-79B1-7BA6-D59D1306B724}"/>
          </ac:spMkLst>
        </pc:spChg>
        <pc:spChg chg="del">
          <ac:chgData name="Diana Pineda" userId="d3ac4423-1c2c-4910-890c-bead5be1a87e" providerId="ADAL" clId="{5CEF84F3-7055-43CB-86E0-68168ADD06EE}" dt="2025-02-05T19:17:01.220" v="197" actId="478"/>
          <ac:spMkLst>
            <pc:docMk/>
            <pc:sldMk cId="163450236" sldId="288"/>
            <ac:spMk id="9" creationId="{967EF8FA-BABA-39C6-7596-102CF4886781}"/>
          </ac:spMkLst>
        </pc:spChg>
        <pc:spChg chg="add mod">
          <ac:chgData name="Diana Pineda" userId="d3ac4423-1c2c-4910-890c-bead5be1a87e" providerId="ADAL" clId="{5CEF84F3-7055-43CB-86E0-68168ADD06EE}" dt="2025-02-05T19:18:42.668" v="217"/>
          <ac:spMkLst>
            <pc:docMk/>
            <pc:sldMk cId="163450236" sldId="288"/>
            <ac:spMk id="10" creationId="{39BB4FFC-E001-1878-E78E-A8C0B63FAC12}"/>
          </ac:spMkLst>
        </pc:spChg>
        <pc:spChg chg="add mod">
          <ac:chgData name="Diana Pineda" userId="d3ac4423-1c2c-4910-890c-bead5be1a87e" providerId="ADAL" clId="{5CEF84F3-7055-43CB-86E0-68168ADD06EE}" dt="2025-02-05T19:18:42.668" v="217"/>
          <ac:spMkLst>
            <pc:docMk/>
            <pc:sldMk cId="163450236" sldId="288"/>
            <ac:spMk id="11" creationId="{8F18448C-DAFF-D247-56F9-18E586754764}"/>
          </ac:spMkLst>
        </pc:spChg>
        <pc:spChg chg="add mod">
          <ac:chgData name="Diana Pineda" userId="d3ac4423-1c2c-4910-890c-bead5be1a87e" providerId="ADAL" clId="{5CEF84F3-7055-43CB-86E0-68168ADD06EE}" dt="2025-02-05T19:18:42.668" v="217"/>
          <ac:spMkLst>
            <pc:docMk/>
            <pc:sldMk cId="163450236" sldId="288"/>
            <ac:spMk id="13" creationId="{8CC2309F-9A01-D797-BC5E-F3C999F63B79}"/>
          </ac:spMkLst>
        </pc:spChg>
        <pc:picChg chg="add mod">
          <ac:chgData name="Diana Pineda" userId="d3ac4423-1c2c-4910-890c-bead5be1a87e" providerId="ADAL" clId="{5CEF84F3-7055-43CB-86E0-68168ADD06EE}" dt="2025-02-05T19:18:51.708" v="219" actId="1076"/>
          <ac:picMkLst>
            <pc:docMk/>
            <pc:sldMk cId="163450236" sldId="288"/>
            <ac:picMk id="2" creationId="{9AF79385-F39C-FD2C-E324-DBE936DC3F0B}"/>
          </ac:picMkLst>
        </pc:picChg>
        <pc:picChg chg="del">
          <ac:chgData name="Diana Pineda" userId="d3ac4423-1c2c-4910-890c-bead5be1a87e" providerId="ADAL" clId="{5CEF84F3-7055-43CB-86E0-68168ADD06EE}" dt="2025-02-05T19:17:01.220" v="197" actId="478"/>
          <ac:picMkLst>
            <pc:docMk/>
            <pc:sldMk cId="163450236" sldId="288"/>
            <ac:picMk id="12" creationId="{94CCB66B-F228-C2C9-FB43-2BE4BC6D2F79}"/>
          </ac:picMkLst>
        </pc:picChg>
        <pc:picChg chg="del">
          <ac:chgData name="Diana Pineda" userId="d3ac4423-1c2c-4910-890c-bead5be1a87e" providerId="ADAL" clId="{5CEF84F3-7055-43CB-86E0-68168ADD06EE}" dt="2025-02-05T19:17:01.220" v="197" actId="478"/>
          <ac:picMkLst>
            <pc:docMk/>
            <pc:sldMk cId="163450236" sldId="288"/>
            <ac:picMk id="20" creationId="{EDBCA420-3BD1-0AB0-4794-01FB5FF332E8}"/>
          </ac:picMkLst>
        </pc:picChg>
      </pc:sldChg>
      <pc:sldChg chg="addSp delSp add del mod">
        <pc:chgData name="Diana Pineda" userId="d3ac4423-1c2c-4910-890c-bead5be1a87e" providerId="ADAL" clId="{5CEF84F3-7055-43CB-86E0-68168ADD06EE}" dt="2025-02-05T19:18:58.679" v="220" actId="47"/>
        <pc:sldMkLst>
          <pc:docMk/>
          <pc:sldMk cId="1804539297" sldId="289"/>
        </pc:sldMkLst>
        <pc:spChg chg="add del">
          <ac:chgData name="Diana Pineda" userId="d3ac4423-1c2c-4910-890c-bead5be1a87e" providerId="ADAL" clId="{5CEF84F3-7055-43CB-86E0-68168ADD06EE}" dt="2025-02-05T19:18:39.345" v="216" actId="21"/>
          <ac:spMkLst>
            <pc:docMk/>
            <pc:sldMk cId="1804539297" sldId="289"/>
            <ac:spMk id="3" creationId="{47809ADE-7129-F20E-3029-447975CDC4CC}"/>
          </ac:spMkLst>
        </pc:spChg>
        <pc:spChg chg="del">
          <ac:chgData name="Diana Pineda" userId="d3ac4423-1c2c-4910-890c-bead5be1a87e" providerId="ADAL" clId="{5CEF84F3-7055-43CB-86E0-68168ADD06EE}" dt="2025-02-05T19:18:39.345" v="216" actId="21"/>
          <ac:spMkLst>
            <pc:docMk/>
            <pc:sldMk cId="1804539297" sldId="289"/>
            <ac:spMk id="5" creationId="{39BB4FFC-E001-1878-E78E-A8C0B63FAC12}"/>
          </ac:spMkLst>
        </pc:spChg>
        <pc:spChg chg="del">
          <ac:chgData name="Diana Pineda" userId="d3ac4423-1c2c-4910-890c-bead5be1a87e" providerId="ADAL" clId="{5CEF84F3-7055-43CB-86E0-68168ADD06EE}" dt="2025-02-05T19:18:39.345" v="216" actId="21"/>
          <ac:spMkLst>
            <pc:docMk/>
            <pc:sldMk cId="1804539297" sldId="289"/>
            <ac:spMk id="6" creationId="{8F18448C-DAFF-D247-56F9-18E586754764}"/>
          </ac:spMkLst>
        </pc:spChg>
        <pc:spChg chg="del">
          <ac:chgData name="Diana Pineda" userId="d3ac4423-1c2c-4910-890c-bead5be1a87e" providerId="ADAL" clId="{5CEF84F3-7055-43CB-86E0-68168ADD06EE}" dt="2025-02-05T19:18:39.345" v="216" actId="21"/>
          <ac:spMkLst>
            <pc:docMk/>
            <pc:sldMk cId="1804539297" sldId="289"/>
            <ac:spMk id="8" creationId="{8CC2309F-9A01-D797-BC5E-F3C999F63B79}"/>
          </ac:spMkLst>
        </pc:spChg>
        <pc:picChg chg="add del">
          <ac:chgData name="Diana Pineda" userId="d3ac4423-1c2c-4910-890c-bead5be1a87e" providerId="ADAL" clId="{5CEF84F3-7055-43CB-86E0-68168ADD06EE}" dt="2025-02-05T19:18:39.345" v="216" actId="21"/>
          <ac:picMkLst>
            <pc:docMk/>
            <pc:sldMk cId="1804539297" sldId="289"/>
            <ac:picMk id="4" creationId="{9AF79385-F39C-FD2C-E324-DBE936DC3F0B}"/>
          </ac:picMkLst>
        </pc:picChg>
      </pc:sldChg>
      <pc:sldChg chg="modSp mod">
        <pc:chgData name="Diana Pineda" userId="d3ac4423-1c2c-4910-890c-bead5be1a87e" providerId="ADAL" clId="{5CEF84F3-7055-43CB-86E0-68168ADD06EE}" dt="2025-02-05T19:20:01.510" v="248" actId="20577"/>
        <pc:sldMkLst>
          <pc:docMk/>
          <pc:sldMk cId="3834490686" sldId="289"/>
        </pc:sldMkLst>
        <pc:spChg chg="mod">
          <ac:chgData name="Diana Pineda" userId="d3ac4423-1c2c-4910-890c-bead5be1a87e" providerId="ADAL" clId="{5CEF84F3-7055-43CB-86E0-68168ADD06EE}" dt="2025-02-05T19:20:01.510" v="248" actId="20577"/>
          <ac:spMkLst>
            <pc:docMk/>
            <pc:sldMk cId="3834490686" sldId="289"/>
            <ac:spMk id="4" creationId="{1407CDAC-0063-2C52-8BEE-965293604CCB}"/>
          </ac:spMkLst>
        </pc:spChg>
      </pc:sldChg>
      <pc:sldChg chg="addSp delSp modSp mod">
        <pc:chgData name="Diana Pineda" userId="d3ac4423-1c2c-4910-890c-bead5be1a87e" providerId="ADAL" clId="{5CEF84F3-7055-43CB-86E0-68168ADD06EE}" dt="2025-02-05T19:21:09.312" v="294"/>
        <pc:sldMkLst>
          <pc:docMk/>
          <pc:sldMk cId="507191679" sldId="290"/>
        </pc:sldMkLst>
        <pc:spChg chg="del">
          <ac:chgData name="Diana Pineda" userId="d3ac4423-1c2c-4910-890c-bead5be1a87e" providerId="ADAL" clId="{5CEF84F3-7055-43CB-86E0-68168ADD06EE}" dt="2025-02-05T19:20:15.251" v="249" actId="478"/>
          <ac:spMkLst>
            <pc:docMk/>
            <pc:sldMk cId="507191679" sldId="290"/>
            <ac:spMk id="3" creationId="{E56E0FB2-44CA-C6BC-50B4-50DEBDCBA25E}"/>
          </ac:spMkLst>
        </pc:spChg>
        <pc:spChg chg="mod">
          <ac:chgData name="Diana Pineda" userId="d3ac4423-1c2c-4910-890c-bead5be1a87e" providerId="ADAL" clId="{5CEF84F3-7055-43CB-86E0-68168ADD06EE}" dt="2025-02-05T19:20:36.440" v="283" actId="20577"/>
          <ac:spMkLst>
            <pc:docMk/>
            <pc:sldMk cId="507191679" sldId="290"/>
            <ac:spMk id="4" creationId="{2DBB6A9A-A8F3-ABF9-1727-327F6A8A5AAE}"/>
          </ac:spMkLst>
        </pc:spChg>
        <pc:spChg chg="add mod">
          <ac:chgData name="Diana Pineda" userId="d3ac4423-1c2c-4910-890c-bead5be1a87e" providerId="ADAL" clId="{5CEF84F3-7055-43CB-86E0-68168ADD06EE}" dt="2025-02-05T19:21:09.312" v="294"/>
          <ac:spMkLst>
            <pc:docMk/>
            <pc:sldMk cId="507191679" sldId="290"/>
            <ac:spMk id="8" creationId="{5A6A98B6-2E5D-29AD-3250-71703F79524C}"/>
          </ac:spMkLst>
        </pc:spChg>
        <pc:spChg chg="del">
          <ac:chgData name="Diana Pineda" userId="d3ac4423-1c2c-4910-890c-bead5be1a87e" providerId="ADAL" clId="{5CEF84F3-7055-43CB-86E0-68168ADD06EE}" dt="2025-02-05T19:20:20.420" v="250" actId="478"/>
          <ac:spMkLst>
            <pc:docMk/>
            <pc:sldMk cId="507191679" sldId="290"/>
            <ac:spMk id="10" creationId="{6487E1A7-DE72-7E7C-163B-DF25207B8DC4}"/>
          </ac:spMkLst>
        </pc:spChg>
        <pc:spChg chg="del">
          <ac:chgData name="Diana Pineda" userId="d3ac4423-1c2c-4910-890c-bead5be1a87e" providerId="ADAL" clId="{5CEF84F3-7055-43CB-86E0-68168ADD06EE}" dt="2025-02-05T19:20:20.420" v="250" actId="478"/>
          <ac:spMkLst>
            <pc:docMk/>
            <pc:sldMk cId="507191679" sldId="290"/>
            <ac:spMk id="11" creationId="{666AB20A-7FCD-22C1-D6EC-A9E94944BEDF}"/>
          </ac:spMkLst>
        </pc:spChg>
        <pc:spChg chg="del">
          <ac:chgData name="Diana Pineda" userId="d3ac4423-1c2c-4910-890c-bead5be1a87e" providerId="ADAL" clId="{5CEF84F3-7055-43CB-86E0-68168ADD06EE}" dt="2025-02-05T19:20:20.420" v="250" actId="478"/>
          <ac:spMkLst>
            <pc:docMk/>
            <pc:sldMk cId="507191679" sldId="290"/>
            <ac:spMk id="13" creationId="{06BE1004-D4DE-C4E4-6A2D-607BDCAC6EE6}"/>
          </ac:spMkLst>
        </pc:spChg>
        <pc:spChg chg="add mod">
          <ac:chgData name="Diana Pineda" userId="d3ac4423-1c2c-4910-890c-bead5be1a87e" providerId="ADAL" clId="{5CEF84F3-7055-43CB-86E0-68168ADD06EE}" dt="2025-02-05T19:21:09.312" v="294"/>
          <ac:spMkLst>
            <pc:docMk/>
            <pc:sldMk cId="507191679" sldId="290"/>
            <ac:spMk id="14" creationId="{089B3582-CBD9-4674-BE52-E98AA9CEBDF8}"/>
          </ac:spMkLst>
        </pc:spChg>
        <pc:spChg chg="add mod">
          <ac:chgData name="Diana Pineda" userId="d3ac4423-1c2c-4910-890c-bead5be1a87e" providerId="ADAL" clId="{5CEF84F3-7055-43CB-86E0-68168ADD06EE}" dt="2025-02-05T19:21:09.312" v="294"/>
          <ac:spMkLst>
            <pc:docMk/>
            <pc:sldMk cId="507191679" sldId="290"/>
            <ac:spMk id="15" creationId="{0A23A7CF-399C-8C27-6724-1BE15BBB8DD7}"/>
          </ac:spMkLst>
        </pc:spChg>
        <pc:picChg chg="del">
          <ac:chgData name="Diana Pineda" userId="d3ac4423-1c2c-4910-890c-bead5be1a87e" providerId="ADAL" clId="{5CEF84F3-7055-43CB-86E0-68168ADD06EE}" dt="2025-02-05T19:20:15.251" v="249" actId="478"/>
          <ac:picMkLst>
            <pc:docMk/>
            <pc:sldMk cId="507191679" sldId="290"/>
            <ac:picMk id="2" creationId="{8BED3E77-04D8-9235-4C72-67CC26733B3E}"/>
          </ac:picMkLst>
        </pc:picChg>
        <pc:picChg chg="add mod">
          <ac:chgData name="Diana Pineda" userId="d3ac4423-1c2c-4910-890c-bead5be1a87e" providerId="ADAL" clId="{5CEF84F3-7055-43CB-86E0-68168ADD06EE}" dt="2025-02-05T19:21:09.312" v="294"/>
          <ac:picMkLst>
            <pc:docMk/>
            <pc:sldMk cId="507191679" sldId="290"/>
            <ac:picMk id="9" creationId="{CC64A7FB-646C-2004-4EE7-3F46CAF73308}"/>
          </ac:picMkLst>
        </pc:picChg>
        <pc:picChg chg="add mod">
          <ac:chgData name="Diana Pineda" userId="d3ac4423-1c2c-4910-890c-bead5be1a87e" providerId="ADAL" clId="{5CEF84F3-7055-43CB-86E0-68168ADD06EE}" dt="2025-02-05T19:21:09.312" v="294"/>
          <ac:picMkLst>
            <pc:docMk/>
            <pc:sldMk cId="507191679" sldId="290"/>
            <ac:picMk id="12" creationId="{5E7FF84E-2CEB-5DE9-047B-A196A261811A}"/>
          </ac:picMkLst>
        </pc:picChg>
      </pc:sldChg>
      <pc:sldChg chg="delSp del mod">
        <pc:chgData name="Diana Pineda" userId="d3ac4423-1c2c-4910-890c-bead5be1a87e" providerId="ADAL" clId="{5CEF84F3-7055-43CB-86E0-68168ADD06EE}" dt="2025-02-05T19:21:13.651" v="295" actId="47"/>
        <pc:sldMkLst>
          <pc:docMk/>
          <pc:sldMk cId="3684243437" sldId="291"/>
        </pc:sldMkLst>
        <pc:spChg chg="del">
          <ac:chgData name="Diana Pineda" userId="d3ac4423-1c2c-4910-890c-bead5be1a87e" providerId="ADAL" clId="{5CEF84F3-7055-43CB-86E0-68168ADD06EE}" dt="2025-02-05T19:21:07.266" v="293" actId="21"/>
          <ac:spMkLst>
            <pc:docMk/>
            <pc:sldMk cId="3684243437" sldId="291"/>
            <ac:spMk id="7" creationId="{5A6A98B6-2E5D-29AD-3250-71703F79524C}"/>
          </ac:spMkLst>
        </pc:spChg>
        <pc:spChg chg="del">
          <ac:chgData name="Diana Pineda" userId="d3ac4423-1c2c-4910-890c-bead5be1a87e" providerId="ADAL" clId="{5CEF84F3-7055-43CB-86E0-68168ADD06EE}" dt="2025-02-05T19:21:07.266" v="293" actId="21"/>
          <ac:spMkLst>
            <pc:docMk/>
            <pc:sldMk cId="3684243437" sldId="291"/>
            <ac:spMk id="11" creationId="{089B3582-CBD9-4674-BE52-E98AA9CEBDF8}"/>
          </ac:spMkLst>
        </pc:spChg>
        <pc:spChg chg="del">
          <ac:chgData name="Diana Pineda" userId="d3ac4423-1c2c-4910-890c-bead5be1a87e" providerId="ADAL" clId="{5CEF84F3-7055-43CB-86E0-68168ADD06EE}" dt="2025-02-05T19:21:07.266" v="293" actId="21"/>
          <ac:spMkLst>
            <pc:docMk/>
            <pc:sldMk cId="3684243437" sldId="291"/>
            <ac:spMk id="13" creationId="{0A23A7CF-399C-8C27-6724-1BE15BBB8DD7}"/>
          </ac:spMkLst>
        </pc:spChg>
        <pc:picChg chg="del">
          <ac:chgData name="Diana Pineda" userId="d3ac4423-1c2c-4910-890c-bead5be1a87e" providerId="ADAL" clId="{5CEF84F3-7055-43CB-86E0-68168ADD06EE}" dt="2025-02-05T19:21:07.266" v="293" actId="21"/>
          <ac:picMkLst>
            <pc:docMk/>
            <pc:sldMk cId="3684243437" sldId="291"/>
            <ac:picMk id="9" creationId="{CC64A7FB-646C-2004-4EE7-3F46CAF73308}"/>
          </ac:picMkLst>
        </pc:picChg>
        <pc:picChg chg="del">
          <ac:chgData name="Diana Pineda" userId="d3ac4423-1c2c-4910-890c-bead5be1a87e" providerId="ADAL" clId="{5CEF84F3-7055-43CB-86E0-68168ADD06EE}" dt="2025-02-05T19:21:07.266" v="293" actId="21"/>
          <ac:picMkLst>
            <pc:docMk/>
            <pc:sldMk cId="3684243437" sldId="291"/>
            <ac:picMk id="10" creationId="{5E7FF84E-2CEB-5DE9-047B-A196A261811A}"/>
          </ac:picMkLst>
        </pc:picChg>
      </pc:sldChg>
      <pc:sldChg chg="delSp del mod">
        <pc:chgData name="Diana Pineda" userId="d3ac4423-1c2c-4910-890c-bead5be1a87e" providerId="ADAL" clId="{5CEF84F3-7055-43CB-86E0-68168ADD06EE}" dt="2025-02-05T19:21:22.667" v="298" actId="47"/>
        <pc:sldMkLst>
          <pc:docMk/>
          <pc:sldMk cId="532976530" sldId="292"/>
        </pc:sldMkLst>
        <pc:spChg chg="del">
          <ac:chgData name="Diana Pineda" userId="d3ac4423-1c2c-4910-890c-bead5be1a87e" providerId="ADAL" clId="{5CEF84F3-7055-43CB-86E0-68168ADD06EE}" dt="2025-02-05T19:21:19.482" v="296" actId="21"/>
          <ac:spMkLst>
            <pc:docMk/>
            <pc:sldMk cId="532976530" sldId="292"/>
            <ac:spMk id="3" creationId="{B9A1AAC5-7D95-8BEF-BD30-A44EF7F660C9}"/>
          </ac:spMkLst>
        </pc:spChg>
        <pc:spChg chg="del">
          <ac:chgData name="Diana Pineda" userId="d3ac4423-1c2c-4910-890c-bead5be1a87e" providerId="ADAL" clId="{5CEF84F3-7055-43CB-86E0-68168ADD06EE}" dt="2025-02-05T19:21:19.482" v="296" actId="21"/>
          <ac:spMkLst>
            <pc:docMk/>
            <pc:sldMk cId="532976530" sldId="292"/>
            <ac:spMk id="4" creationId="{5992492E-5525-8800-AB23-E13A4D7D0951}"/>
          </ac:spMkLst>
        </pc:spChg>
        <pc:picChg chg="del">
          <ac:chgData name="Diana Pineda" userId="d3ac4423-1c2c-4910-890c-bead5be1a87e" providerId="ADAL" clId="{5CEF84F3-7055-43CB-86E0-68168ADD06EE}" dt="2025-02-05T19:21:19.482" v="296" actId="21"/>
          <ac:picMkLst>
            <pc:docMk/>
            <pc:sldMk cId="532976530" sldId="292"/>
            <ac:picMk id="5" creationId="{B03CF39E-DBE4-95F0-3BCB-53C2B23530AB}"/>
          </ac:picMkLst>
        </pc:picChg>
        <pc:picChg chg="del">
          <ac:chgData name="Diana Pineda" userId="d3ac4423-1c2c-4910-890c-bead5be1a87e" providerId="ADAL" clId="{5CEF84F3-7055-43CB-86E0-68168ADD06EE}" dt="2025-02-05T19:21:19.482" v="296" actId="21"/>
          <ac:picMkLst>
            <pc:docMk/>
            <pc:sldMk cId="532976530" sldId="292"/>
            <ac:picMk id="6" creationId="{26DD9DCD-F823-A5DA-2487-152721414E6C}"/>
          </ac:picMkLst>
        </pc:picChg>
      </pc:sldChg>
      <pc:sldChg chg="delSp del mod">
        <pc:chgData name="Diana Pineda" userId="d3ac4423-1c2c-4910-890c-bead5be1a87e" providerId="ADAL" clId="{5CEF84F3-7055-43CB-86E0-68168ADD06EE}" dt="2025-02-05T19:24:20.127" v="412" actId="47"/>
        <pc:sldMkLst>
          <pc:docMk/>
          <pc:sldMk cId="780593452" sldId="293"/>
        </pc:sldMkLst>
        <pc:spChg chg="del">
          <ac:chgData name="Diana Pineda" userId="d3ac4423-1c2c-4910-890c-bead5be1a87e" providerId="ADAL" clId="{5CEF84F3-7055-43CB-86E0-68168ADD06EE}" dt="2025-02-05T19:24:14.869" v="410" actId="21"/>
          <ac:spMkLst>
            <pc:docMk/>
            <pc:sldMk cId="780593452" sldId="293"/>
            <ac:spMk id="5" creationId="{887D6F20-D84F-7C57-DC12-6651038C0052}"/>
          </ac:spMkLst>
        </pc:spChg>
        <pc:spChg chg="del">
          <ac:chgData name="Diana Pineda" userId="d3ac4423-1c2c-4910-890c-bead5be1a87e" providerId="ADAL" clId="{5CEF84F3-7055-43CB-86E0-68168ADD06EE}" dt="2025-02-05T19:24:14.869" v="410" actId="21"/>
          <ac:spMkLst>
            <pc:docMk/>
            <pc:sldMk cId="780593452" sldId="293"/>
            <ac:spMk id="6" creationId="{6C2504B3-2049-B854-5D25-FD84890D8841}"/>
          </ac:spMkLst>
        </pc:spChg>
        <pc:spChg chg="del">
          <ac:chgData name="Diana Pineda" userId="d3ac4423-1c2c-4910-890c-bead5be1a87e" providerId="ADAL" clId="{5CEF84F3-7055-43CB-86E0-68168ADD06EE}" dt="2025-02-05T19:24:14.869" v="410" actId="21"/>
          <ac:spMkLst>
            <pc:docMk/>
            <pc:sldMk cId="780593452" sldId="293"/>
            <ac:spMk id="9" creationId="{EDABB708-6D11-6B5B-3B52-8C6B28C5B789}"/>
          </ac:spMkLst>
        </pc:spChg>
        <pc:spChg chg="del">
          <ac:chgData name="Diana Pineda" userId="d3ac4423-1c2c-4910-890c-bead5be1a87e" providerId="ADAL" clId="{5CEF84F3-7055-43CB-86E0-68168ADD06EE}" dt="2025-02-05T19:24:14.869" v="410" actId="21"/>
          <ac:spMkLst>
            <pc:docMk/>
            <pc:sldMk cId="780593452" sldId="293"/>
            <ac:spMk id="10" creationId="{B013D570-0E29-DA96-CABB-BFB26990B486}"/>
          </ac:spMkLst>
        </pc:spChg>
        <pc:spChg chg="del">
          <ac:chgData name="Diana Pineda" userId="d3ac4423-1c2c-4910-890c-bead5be1a87e" providerId="ADAL" clId="{5CEF84F3-7055-43CB-86E0-68168ADD06EE}" dt="2025-02-05T19:24:14.869" v="410" actId="21"/>
          <ac:spMkLst>
            <pc:docMk/>
            <pc:sldMk cId="780593452" sldId="293"/>
            <ac:spMk id="11" creationId="{CE4E3DB1-16E7-5E44-B1DF-39E26743FF1A}"/>
          </ac:spMkLst>
        </pc:spChg>
        <pc:spChg chg="del">
          <ac:chgData name="Diana Pineda" userId="d3ac4423-1c2c-4910-890c-bead5be1a87e" providerId="ADAL" clId="{5CEF84F3-7055-43CB-86E0-68168ADD06EE}" dt="2025-02-05T19:24:14.869" v="410" actId="21"/>
          <ac:spMkLst>
            <pc:docMk/>
            <pc:sldMk cId="780593452" sldId="293"/>
            <ac:spMk id="12" creationId="{F023E3B0-0E33-B53A-ED78-394A3A0D2960}"/>
          </ac:spMkLst>
        </pc:spChg>
        <pc:spChg chg="del">
          <ac:chgData name="Diana Pineda" userId="d3ac4423-1c2c-4910-890c-bead5be1a87e" providerId="ADAL" clId="{5CEF84F3-7055-43CB-86E0-68168ADD06EE}" dt="2025-02-05T19:24:14.869" v="410" actId="21"/>
          <ac:spMkLst>
            <pc:docMk/>
            <pc:sldMk cId="780593452" sldId="293"/>
            <ac:spMk id="13" creationId="{F76D69A3-D57A-D2D5-1AA8-C1B4B0C18709}"/>
          </ac:spMkLst>
        </pc:spChg>
        <pc:spChg chg="del">
          <ac:chgData name="Diana Pineda" userId="d3ac4423-1c2c-4910-890c-bead5be1a87e" providerId="ADAL" clId="{5CEF84F3-7055-43CB-86E0-68168ADD06EE}" dt="2025-02-05T19:24:14.869" v="410" actId="21"/>
          <ac:spMkLst>
            <pc:docMk/>
            <pc:sldMk cId="780593452" sldId="293"/>
            <ac:spMk id="14" creationId="{61D7D263-77ED-90FE-56F6-77B00F866B5C}"/>
          </ac:spMkLst>
        </pc:spChg>
        <pc:picChg chg="del">
          <ac:chgData name="Diana Pineda" userId="d3ac4423-1c2c-4910-890c-bead5be1a87e" providerId="ADAL" clId="{5CEF84F3-7055-43CB-86E0-68168ADD06EE}" dt="2025-02-05T19:24:14.869" v="410" actId="21"/>
          <ac:picMkLst>
            <pc:docMk/>
            <pc:sldMk cId="780593452" sldId="293"/>
            <ac:picMk id="7" creationId="{31B0FFEF-8E5F-0C53-C205-90DF0A0E846C}"/>
          </ac:picMkLst>
        </pc:picChg>
        <pc:picChg chg="del">
          <ac:chgData name="Diana Pineda" userId="d3ac4423-1c2c-4910-890c-bead5be1a87e" providerId="ADAL" clId="{5CEF84F3-7055-43CB-86E0-68168ADD06EE}" dt="2025-02-05T19:24:14.869" v="410" actId="21"/>
          <ac:picMkLst>
            <pc:docMk/>
            <pc:sldMk cId="780593452" sldId="293"/>
            <ac:picMk id="8" creationId="{2DAED811-155E-E498-E0F3-31101F780F38}"/>
          </ac:picMkLst>
        </pc:picChg>
      </pc:sldChg>
      <pc:sldChg chg="delSp del mod">
        <pc:chgData name="Diana Pineda" userId="d3ac4423-1c2c-4910-890c-bead5be1a87e" providerId="ADAL" clId="{5CEF84F3-7055-43CB-86E0-68168ADD06EE}" dt="2025-02-05T19:21:36.651" v="301" actId="47"/>
        <pc:sldMkLst>
          <pc:docMk/>
          <pc:sldMk cId="2804181164" sldId="293"/>
        </pc:sldMkLst>
        <pc:spChg chg="del">
          <ac:chgData name="Diana Pineda" userId="d3ac4423-1c2c-4910-890c-bead5be1a87e" providerId="ADAL" clId="{5CEF84F3-7055-43CB-86E0-68168ADD06EE}" dt="2025-02-05T19:21:32.716" v="299" actId="21"/>
          <ac:spMkLst>
            <pc:docMk/>
            <pc:sldMk cId="2804181164" sldId="293"/>
            <ac:spMk id="3" creationId="{16F2C6EA-7FC1-32D0-64A2-8525C8BC933E}"/>
          </ac:spMkLst>
        </pc:spChg>
        <pc:spChg chg="del">
          <ac:chgData name="Diana Pineda" userId="d3ac4423-1c2c-4910-890c-bead5be1a87e" providerId="ADAL" clId="{5CEF84F3-7055-43CB-86E0-68168ADD06EE}" dt="2025-02-05T19:21:32.716" v="299" actId="21"/>
          <ac:spMkLst>
            <pc:docMk/>
            <pc:sldMk cId="2804181164" sldId="293"/>
            <ac:spMk id="4" creationId="{B6734FBD-91E4-6E32-EF6F-A3060CDD1A9B}"/>
          </ac:spMkLst>
        </pc:spChg>
        <pc:spChg chg="del">
          <ac:chgData name="Diana Pineda" userId="d3ac4423-1c2c-4910-890c-bead5be1a87e" providerId="ADAL" clId="{5CEF84F3-7055-43CB-86E0-68168ADD06EE}" dt="2025-02-05T19:21:32.716" v="299" actId="21"/>
          <ac:spMkLst>
            <pc:docMk/>
            <pc:sldMk cId="2804181164" sldId="293"/>
            <ac:spMk id="15" creationId="{738C12A6-0781-79F1-82F3-DFCA00C9C7F1}"/>
          </ac:spMkLst>
        </pc:spChg>
        <pc:spChg chg="del">
          <ac:chgData name="Diana Pineda" userId="d3ac4423-1c2c-4910-890c-bead5be1a87e" providerId="ADAL" clId="{5CEF84F3-7055-43CB-86E0-68168ADD06EE}" dt="2025-02-05T19:21:32.716" v="299" actId="21"/>
          <ac:spMkLst>
            <pc:docMk/>
            <pc:sldMk cId="2804181164" sldId="293"/>
            <ac:spMk id="16" creationId="{F40105CE-5389-08C3-F6D6-AA514B9528C4}"/>
          </ac:spMkLst>
        </pc:spChg>
        <pc:spChg chg="del">
          <ac:chgData name="Diana Pineda" userId="d3ac4423-1c2c-4910-890c-bead5be1a87e" providerId="ADAL" clId="{5CEF84F3-7055-43CB-86E0-68168ADD06EE}" dt="2025-02-05T19:21:32.716" v="299" actId="21"/>
          <ac:spMkLst>
            <pc:docMk/>
            <pc:sldMk cId="2804181164" sldId="293"/>
            <ac:spMk id="17" creationId="{92CC57AF-9B27-3CEA-EE3B-7973ABDF9288}"/>
          </ac:spMkLst>
        </pc:spChg>
        <pc:spChg chg="del">
          <ac:chgData name="Diana Pineda" userId="d3ac4423-1c2c-4910-890c-bead5be1a87e" providerId="ADAL" clId="{5CEF84F3-7055-43CB-86E0-68168ADD06EE}" dt="2025-02-05T19:21:32.716" v="299" actId="21"/>
          <ac:spMkLst>
            <pc:docMk/>
            <pc:sldMk cId="2804181164" sldId="293"/>
            <ac:spMk id="18" creationId="{61D2D74E-0394-22CF-659A-7C4AFAB0C4AE}"/>
          </ac:spMkLst>
        </pc:spChg>
        <pc:spChg chg="del">
          <ac:chgData name="Diana Pineda" userId="d3ac4423-1c2c-4910-890c-bead5be1a87e" providerId="ADAL" clId="{5CEF84F3-7055-43CB-86E0-68168ADD06EE}" dt="2025-02-05T19:21:32.716" v="299" actId="21"/>
          <ac:spMkLst>
            <pc:docMk/>
            <pc:sldMk cId="2804181164" sldId="293"/>
            <ac:spMk id="19" creationId="{3E0AE418-8AF2-B8B4-4CA1-4F0C3A560BE2}"/>
          </ac:spMkLst>
        </pc:spChg>
        <pc:spChg chg="del">
          <ac:chgData name="Diana Pineda" userId="d3ac4423-1c2c-4910-890c-bead5be1a87e" providerId="ADAL" clId="{5CEF84F3-7055-43CB-86E0-68168ADD06EE}" dt="2025-02-05T19:21:32.716" v="299" actId="21"/>
          <ac:spMkLst>
            <pc:docMk/>
            <pc:sldMk cId="2804181164" sldId="293"/>
            <ac:spMk id="20" creationId="{C7ABDFDB-43D2-234D-CE85-BEB8507DC782}"/>
          </ac:spMkLst>
        </pc:spChg>
        <pc:picChg chg="del">
          <ac:chgData name="Diana Pineda" userId="d3ac4423-1c2c-4910-890c-bead5be1a87e" providerId="ADAL" clId="{5CEF84F3-7055-43CB-86E0-68168ADD06EE}" dt="2025-02-05T19:21:32.716" v="299" actId="21"/>
          <ac:picMkLst>
            <pc:docMk/>
            <pc:sldMk cId="2804181164" sldId="293"/>
            <ac:picMk id="12" creationId="{D4E53B90-C383-4871-63F1-8DD1495A5CBF}"/>
          </ac:picMkLst>
        </pc:picChg>
        <pc:picChg chg="del">
          <ac:chgData name="Diana Pineda" userId="d3ac4423-1c2c-4910-890c-bead5be1a87e" providerId="ADAL" clId="{5CEF84F3-7055-43CB-86E0-68168ADD06EE}" dt="2025-02-05T19:21:32.716" v="299" actId="21"/>
          <ac:picMkLst>
            <pc:docMk/>
            <pc:sldMk cId="2804181164" sldId="293"/>
            <ac:picMk id="13" creationId="{2D836B21-64F7-79BD-F648-ABB756F61100}"/>
          </ac:picMkLst>
        </pc:picChg>
      </pc:sldChg>
      <pc:sldChg chg="delSp del mod">
        <pc:chgData name="Diana Pineda" userId="d3ac4423-1c2c-4910-890c-bead5be1a87e" providerId="ADAL" clId="{5CEF84F3-7055-43CB-86E0-68168ADD06EE}" dt="2025-02-05T19:21:48.036" v="304" actId="47"/>
        <pc:sldMkLst>
          <pc:docMk/>
          <pc:sldMk cId="3271939215" sldId="294"/>
        </pc:sldMkLst>
        <pc:spChg chg="del">
          <ac:chgData name="Diana Pineda" userId="d3ac4423-1c2c-4910-890c-bead5be1a87e" providerId="ADAL" clId="{5CEF84F3-7055-43CB-86E0-68168ADD06EE}" dt="2025-02-05T19:21:41.629" v="302" actId="21"/>
          <ac:spMkLst>
            <pc:docMk/>
            <pc:sldMk cId="3271939215" sldId="294"/>
            <ac:spMk id="3" creationId="{E4772504-7C42-3968-431D-6F538BD31455}"/>
          </ac:spMkLst>
        </pc:spChg>
        <pc:spChg chg="del">
          <ac:chgData name="Diana Pineda" userId="d3ac4423-1c2c-4910-890c-bead5be1a87e" providerId="ADAL" clId="{5CEF84F3-7055-43CB-86E0-68168ADD06EE}" dt="2025-02-05T19:21:41.629" v="302" actId="21"/>
          <ac:spMkLst>
            <pc:docMk/>
            <pc:sldMk cId="3271939215" sldId="294"/>
            <ac:spMk id="4" creationId="{F96A2A2D-E9DE-3A04-2DD8-0E0DCBE92FF9}"/>
          </ac:spMkLst>
        </pc:spChg>
        <pc:spChg chg="del">
          <ac:chgData name="Diana Pineda" userId="d3ac4423-1c2c-4910-890c-bead5be1a87e" providerId="ADAL" clId="{5CEF84F3-7055-43CB-86E0-68168ADD06EE}" dt="2025-02-05T19:21:41.629" v="302" actId="21"/>
          <ac:spMkLst>
            <pc:docMk/>
            <pc:sldMk cId="3271939215" sldId="294"/>
            <ac:spMk id="10" creationId="{581B23CD-7703-5876-16E8-45CA8FB769B1}"/>
          </ac:spMkLst>
        </pc:spChg>
        <pc:spChg chg="del">
          <ac:chgData name="Diana Pineda" userId="d3ac4423-1c2c-4910-890c-bead5be1a87e" providerId="ADAL" clId="{5CEF84F3-7055-43CB-86E0-68168ADD06EE}" dt="2025-02-05T19:21:41.629" v="302" actId="21"/>
          <ac:spMkLst>
            <pc:docMk/>
            <pc:sldMk cId="3271939215" sldId="294"/>
            <ac:spMk id="11" creationId="{E5E195E3-0FF5-7CCE-9A8C-E887204A98C3}"/>
          </ac:spMkLst>
        </pc:spChg>
        <pc:spChg chg="del">
          <ac:chgData name="Diana Pineda" userId="d3ac4423-1c2c-4910-890c-bead5be1a87e" providerId="ADAL" clId="{5CEF84F3-7055-43CB-86E0-68168ADD06EE}" dt="2025-02-05T19:21:41.629" v="302" actId="21"/>
          <ac:spMkLst>
            <pc:docMk/>
            <pc:sldMk cId="3271939215" sldId="294"/>
            <ac:spMk id="12" creationId="{9B7D4106-A26C-240D-7698-2E6D22B965AD}"/>
          </ac:spMkLst>
        </pc:spChg>
        <pc:spChg chg="del">
          <ac:chgData name="Diana Pineda" userId="d3ac4423-1c2c-4910-890c-bead5be1a87e" providerId="ADAL" clId="{5CEF84F3-7055-43CB-86E0-68168ADD06EE}" dt="2025-02-05T19:21:41.629" v="302" actId="21"/>
          <ac:spMkLst>
            <pc:docMk/>
            <pc:sldMk cId="3271939215" sldId="294"/>
            <ac:spMk id="13" creationId="{05B0CCF9-088D-CE84-6239-741A1047A0A6}"/>
          </ac:spMkLst>
        </pc:spChg>
        <pc:spChg chg="del">
          <ac:chgData name="Diana Pineda" userId="d3ac4423-1c2c-4910-890c-bead5be1a87e" providerId="ADAL" clId="{5CEF84F3-7055-43CB-86E0-68168ADD06EE}" dt="2025-02-05T19:21:41.629" v="302" actId="21"/>
          <ac:spMkLst>
            <pc:docMk/>
            <pc:sldMk cId="3271939215" sldId="294"/>
            <ac:spMk id="14" creationId="{C3AA79A3-CF7F-6E8A-A71D-7EAB597B7A5F}"/>
          </ac:spMkLst>
        </pc:spChg>
        <pc:spChg chg="del">
          <ac:chgData name="Diana Pineda" userId="d3ac4423-1c2c-4910-890c-bead5be1a87e" providerId="ADAL" clId="{5CEF84F3-7055-43CB-86E0-68168ADD06EE}" dt="2025-02-05T19:21:41.629" v="302" actId="21"/>
          <ac:spMkLst>
            <pc:docMk/>
            <pc:sldMk cId="3271939215" sldId="294"/>
            <ac:spMk id="15" creationId="{751A642E-092D-400D-631E-2D57EEC28DE9}"/>
          </ac:spMkLst>
        </pc:spChg>
        <pc:spChg chg="del">
          <ac:chgData name="Diana Pineda" userId="d3ac4423-1c2c-4910-890c-bead5be1a87e" providerId="ADAL" clId="{5CEF84F3-7055-43CB-86E0-68168ADD06EE}" dt="2025-02-05T19:21:41.629" v="302" actId="21"/>
          <ac:spMkLst>
            <pc:docMk/>
            <pc:sldMk cId="3271939215" sldId="294"/>
            <ac:spMk id="16" creationId="{55631DBE-F8C6-99FF-0AED-7533650ADC82}"/>
          </ac:spMkLst>
        </pc:spChg>
        <pc:spChg chg="del">
          <ac:chgData name="Diana Pineda" userId="d3ac4423-1c2c-4910-890c-bead5be1a87e" providerId="ADAL" clId="{5CEF84F3-7055-43CB-86E0-68168ADD06EE}" dt="2025-02-05T19:21:41.629" v="302" actId="21"/>
          <ac:spMkLst>
            <pc:docMk/>
            <pc:sldMk cId="3271939215" sldId="294"/>
            <ac:spMk id="17" creationId="{5B8501AF-57C5-19AB-E757-E46AD03844D0}"/>
          </ac:spMkLst>
        </pc:spChg>
        <pc:spChg chg="del">
          <ac:chgData name="Diana Pineda" userId="d3ac4423-1c2c-4910-890c-bead5be1a87e" providerId="ADAL" clId="{5CEF84F3-7055-43CB-86E0-68168ADD06EE}" dt="2025-02-05T19:21:41.629" v="302" actId="21"/>
          <ac:spMkLst>
            <pc:docMk/>
            <pc:sldMk cId="3271939215" sldId="294"/>
            <ac:spMk id="18" creationId="{39A5DAD2-D0EB-376A-E090-36E75AD57EF3}"/>
          </ac:spMkLst>
        </pc:spChg>
        <pc:spChg chg="del">
          <ac:chgData name="Diana Pineda" userId="d3ac4423-1c2c-4910-890c-bead5be1a87e" providerId="ADAL" clId="{5CEF84F3-7055-43CB-86E0-68168ADD06EE}" dt="2025-02-05T19:21:41.629" v="302" actId="21"/>
          <ac:spMkLst>
            <pc:docMk/>
            <pc:sldMk cId="3271939215" sldId="294"/>
            <ac:spMk id="19" creationId="{2FA331E8-F0C6-36C4-C3EB-DB5B3CC89B47}"/>
          </ac:spMkLst>
        </pc:spChg>
        <pc:picChg chg="del">
          <ac:chgData name="Diana Pineda" userId="d3ac4423-1c2c-4910-890c-bead5be1a87e" providerId="ADAL" clId="{5CEF84F3-7055-43CB-86E0-68168ADD06EE}" dt="2025-02-05T19:21:41.629" v="302" actId="21"/>
          <ac:picMkLst>
            <pc:docMk/>
            <pc:sldMk cId="3271939215" sldId="294"/>
            <ac:picMk id="5" creationId="{44CE4B0D-DC4D-5877-5F9F-7915D6EFE8B0}"/>
          </ac:picMkLst>
        </pc:picChg>
        <pc:picChg chg="del">
          <ac:chgData name="Diana Pineda" userId="d3ac4423-1c2c-4910-890c-bead5be1a87e" providerId="ADAL" clId="{5CEF84F3-7055-43CB-86E0-68168ADD06EE}" dt="2025-02-05T19:21:41.629" v="302" actId="21"/>
          <ac:picMkLst>
            <pc:docMk/>
            <pc:sldMk cId="3271939215" sldId="294"/>
            <ac:picMk id="6" creationId="{A0F24EEE-A295-D1B6-2C8F-E2422E905E1B}"/>
          </ac:picMkLst>
        </pc:picChg>
      </pc:sldChg>
      <pc:sldChg chg="delSp del mod">
        <pc:chgData name="Diana Pineda" userId="d3ac4423-1c2c-4910-890c-bead5be1a87e" providerId="ADAL" clId="{5CEF84F3-7055-43CB-86E0-68168ADD06EE}" dt="2025-02-05T19:24:29.120" v="415" actId="47"/>
        <pc:sldMkLst>
          <pc:docMk/>
          <pc:sldMk cId="4212220693" sldId="294"/>
        </pc:sldMkLst>
        <pc:spChg chg="del">
          <ac:chgData name="Diana Pineda" userId="d3ac4423-1c2c-4910-890c-bead5be1a87e" providerId="ADAL" clId="{5CEF84F3-7055-43CB-86E0-68168ADD06EE}" dt="2025-02-05T19:24:24.902" v="413" actId="21"/>
          <ac:spMkLst>
            <pc:docMk/>
            <pc:sldMk cId="4212220693" sldId="294"/>
            <ac:spMk id="3" creationId="{9AD36714-FFC8-921D-EC6B-AC1A9DD85906}"/>
          </ac:spMkLst>
        </pc:spChg>
        <pc:spChg chg="del">
          <ac:chgData name="Diana Pineda" userId="d3ac4423-1c2c-4910-890c-bead5be1a87e" providerId="ADAL" clId="{5CEF84F3-7055-43CB-86E0-68168ADD06EE}" dt="2025-02-05T19:24:24.902" v="413" actId="21"/>
          <ac:spMkLst>
            <pc:docMk/>
            <pc:sldMk cId="4212220693" sldId="294"/>
            <ac:spMk id="4" creationId="{09FF8FC9-8B1B-E97C-A385-C00ED7CA559F}"/>
          </ac:spMkLst>
        </pc:spChg>
        <pc:spChg chg="del">
          <ac:chgData name="Diana Pineda" userId="d3ac4423-1c2c-4910-890c-bead5be1a87e" providerId="ADAL" clId="{5CEF84F3-7055-43CB-86E0-68168ADD06EE}" dt="2025-02-05T19:24:24.902" v="413" actId="21"/>
          <ac:spMkLst>
            <pc:docMk/>
            <pc:sldMk cId="4212220693" sldId="294"/>
            <ac:spMk id="7" creationId="{CCF8048E-118F-3341-C488-5A3CE252EE21}"/>
          </ac:spMkLst>
        </pc:spChg>
        <pc:spChg chg="del">
          <ac:chgData name="Diana Pineda" userId="d3ac4423-1c2c-4910-890c-bead5be1a87e" providerId="ADAL" clId="{5CEF84F3-7055-43CB-86E0-68168ADD06EE}" dt="2025-02-05T19:24:24.902" v="413" actId="21"/>
          <ac:spMkLst>
            <pc:docMk/>
            <pc:sldMk cId="4212220693" sldId="294"/>
            <ac:spMk id="8" creationId="{A1FF1446-0F44-8CE6-68CF-5FD06FD00674}"/>
          </ac:spMkLst>
        </pc:spChg>
        <pc:spChg chg="del">
          <ac:chgData name="Diana Pineda" userId="d3ac4423-1c2c-4910-890c-bead5be1a87e" providerId="ADAL" clId="{5CEF84F3-7055-43CB-86E0-68168ADD06EE}" dt="2025-02-05T19:24:24.902" v="413" actId="21"/>
          <ac:spMkLst>
            <pc:docMk/>
            <pc:sldMk cId="4212220693" sldId="294"/>
            <ac:spMk id="9" creationId="{A92D7BFE-98D1-5CB0-D770-E821C54159F2}"/>
          </ac:spMkLst>
        </pc:spChg>
        <pc:spChg chg="del">
          <ac:chgData name="Diana Pineda" userId="d3ac4423-1c2c-4910-890c-bead5be1a87e" providerId="ADAL" clId="{5CEF84F3-7055-43CB-86E0-68168ADD06EE}" dt="2025-02-05T19:24:24.902" v="413" actId="21"/>
          <ac:spMkLst>
            <pc:docMk/>
            <pc:sldMk cId="4212220693" sldId="294"/>
            <ac:spMk id="10" creationId="{B2109EDA-59CF-963B-4E05-324028A16656}"/>
          </ac:spMkLst>
        </pc:spChg>
        <pc:spChg chg="del">
          <ac:chgData name="Diana Pineda" userId="d3ac4423-1c2c-4910-890c-bead5be1a87e" providerId="ADAL" clId="{5CEF84F3-7055-43CB-86E0-68168ADD06EE}" dt="2025-02-05T19:24:24.902" v="413" actId="21"/>
          <ac:spMkLst>
            <pc:docMk/>
            <pc:sldMk cId="4212220693" sldId="294"/>
            <ac:spMk id="11" creationId="{A50C62D1-3B17-2630-029C-134D147AF32C}"/>
          </ac:spMkLst>
        </pc:spChg>
        <pc:picChg chg="del">
          <ac:chgData name="Diana Pineda" userId="d3ac4423-1c2c-4910-890c-bead5be1a87e" providerId="ADAL" clId="{5CEF84F3-7055-43CB-86E0-68168ADD06EE}" dt="2025-02-05T19:24:24.902" v="413" actId="21"/>
          <ac:picMkLst>
            <pc:docMk/>
            <pc:sldMk cId="4212220693" sldId="294"/>
            <ac:picMk id="5" creationId="{B3B31E5B-BD46-739D-8EBB-8DDF425A32F5}"/>
          </ac:picMkLst>
        </pc:picChg>
        <pc:picChg chg="del">
          <ac:chgData name="Diana Pineda" userId="d3ac4423-1c2c-4910-890c-bead5be1a87e" providerId="ADAL" clId="{5CEF84F3-7055-43CB-86E0-68168ADD06EE}" dt="2025-02-05T19:24:24.902" v="413" actId="21"/>
          <ac:picMkLst>
            <pc:docMk/>
            <pc:sldMk cId="4212220693" sldId="294"/>
            <ac:picMk id="6" creationId="{DF0322FF-7457-E17B-063F-361089F41F96}"/>
          </ac:picMkLst>
        </pc:picChg>
      </pc:sldChg>
      <pc:sldChg chg="addSp modSp add ord">
        <pc:chgData name="Diana Pineda" userId="d3ac4423-1c2c-4910-890c-bead5be1a87e" providerId="ADAL" clId="{5CEF84F3-7055-43CB-86E0-68168ADD06EE}" dt="2025-02-05T19:21:20.755" v="297"/>
        <pc:sldMkLst>
          <pc:docMk/>
          <pc:sldMk cId="4075895280" sldId="295"/>
        </pc:sldMkLst>
        <pc:spChg chg="add mod">
          <ac:chgData name="Diana Pineda" userId="d3ac4423-1c2c-4910-890c-bead5be1a87e" providerId="ADAL" clId="{5CEF84F3-7055-43CB-86E0-68168ADD06EE}" dt="2025-02-05T19:21:20.755" v="297"/>
          <ac:spMkLst>
            <pc:docMk/>
            <pc:sldMk cId="4075895280" sldId="295"/>
            <ac:spMk id="2" creationId="{5992492E-5525-8800-AB23-E13A4D7D0951}"/>
          </ac:spMkLst>
        </pc:spChg>
        <pc:spChg chg="add mod">
          <ac:chgData name="Diana Pineda" userId="d3ac4423-1c2c-4910-890c-bead5be1a87e" providerId="ADAL" clId="{5CEF84F3-7055-43CB-86E0-68168ADD06EE}" dt="2025-02-05T19:21:20.755" v="297"/>
          <ac:spMkLst>
            <pc:docMk/>
            <pc:sldMk cId="4075895280" sldId="295"/>
            <ac:spMk id="3" creationId="{B9A1AAC5-7D95-8BEF-BD30-A44EF7F660C9}"/>
          </ac:spMkLst>
        </pc:spChg>
        <pc:picChg chg="add mod">
          <ac:chgData name="Diana Pineda" userId="d3ac4423-1c2c-4910-890c-bead5be1a87e" providerId="ADAL" clId="{5CEF84F3-7055-43CB-86E0-68168ADD06EE}" dt="2025-02-05T19:21:20.755" v="297"/>
          <ac:picMkLst>
            <pc:docMk/>
            <pc:sldMk cId="4075895280" sldId="295"/>
            <ac:picMk id="8" creationId="{B03CF39E-DBE4-95F0-3BCB-53C2B23530AB}"/>
          </ac:picMkLst>
        </pc:picChg>
        <pc:picChg chg="add mod">
          <ac:chgData name="Diana Pineda" userId="d3ac4423-1c2c-4910-890c-bead5be1a87e" providerId="ADAL" clId="{5CEF84F3-7055-43CB-86E0-68168ADD06EE}" dt="2025-02-05T19:21:20.755" v="297"/>
          <ac:picMkLst>
            <pc:docMk/>
            <pc:sldMk cId="4075895280" sldId="295"/>
            <ac:picMk id="9" creationId="{26DD9DCD-F823-A5DA-2487-152721414E6C}"/>
          </ac:picMkLst>
        </pc:picChg>
      </pc:sldChg>
      <pc:sldChg chg="addSp modSp add ord">
        <pc:chgData name="Diana Pineda" userId="d3ac4423-1c2c-4910-890c-bead5be1a87e" providerId="ADAL" clId="{5CEF84F3-7055-43CB-86E0-68168ADD06EE}" dt="2025-02-05T19:21:34.181" v="300"/>
        <pc:sldMkLst>
          <pc:docMk/>
          <pc:sldMk cId="2422960399" sldId="296"/>
        </pc:sldMkLst>
        <pc:spChg chg="add mod">
          <ac:chgData name="Diana Pineda" userId="d3ac4423-1c2c-4910-890c-bead5be1a87e" providerId="ADAL" clId="{5CEF84F3-7055-43CB-86E0-68168ADD06EE}" dt="2025-02-05T19:21:34.181" v="300"/>
          <ac:spMkLst>
            <pc:docMk/>
            <pc:sldMk cId="2422960399" sldId="296"/>
            <ac:spMk id="2" creationId="{B6734FBD-91E4-6E32-EF6F-A3060CDD1A9B}"/>
          </ac:spMkLst>
        </pc:spChg>
        <pc:spChg chg="add mod">
          <ac:chgData name="Diana Pineda" userId="d3ac4423-1c2c-4910-890c-bead5be1a87e" providerId="ADAL" clId="{5CEF84F3-7055-43CB-86E0-68168ADD06EE}" dt="2025-02-05T19:21:34.181" v="300"/>
          <ac:spMkLst>
            <pc:docMk/>
            <pc:sldMk cId="2422960399" sldId="296"/>
            <ac:spMk id="3" creationId="{16F2C6EA-7FC1-32D0-64A2-8525C8BC933E}"/>
          </ac:spMkLst>
        </pc:spChg>
        <pc:spChg chg="add mod">
          <ac:chgData name="Diana Pineda" userId="d3ac4423-1c2c-4910-890c-bead5be1a87e" providerId="ADAL" clId="{5CEF84F3-7055-43CB-86E0-68168ADD06EE}" dt="2025-02-05T19:21:34.181" v="300"/>
          <ac:spMkLst>
            <pc:docMk/>
            <pc:sldMk cId="2422960399" sldId="296"/>
            <ac:spMk id="15" creationId="{738C12A6-0781-79F1-82F3-DFCA00C9C7F1}"/>
          </ac:spMkLst>
        </pc:spChg>
        <pc:spChg chg="add mod">
          <ac:chgData name="Diana Pineda" userId="d3ac4423-1c2c-4910-890c-bead5be1a87e" providerId="ADAL" clId="{5CEF84F3-7055-43CB-86E0-68168ADD06EE}" dt="2025-02-05T19:21:34.181" v="300"/>
          <ac:spMkLst>
            <pc:docMk/>
            <pc:sldMk cId="2422960399" sldId="296"/>
            <ac:spMk id="16" creationId="{F40105CE-5389-08C3-F6D6-AA514B9528C4}"/>
          </ac:spMkLst>
        </pc:spChg>
        <pc:spChg chg="add mod">
          <ac:chgData name="Diana Pineda" userId="d3ac4423-1c2c-4910-890c-bead5be1a87e" providerId="ADAL" clId="{5CEF84F3-7055-43CB-86E0-68168ADD06EE}" dt="2025-02-05T19:21:34.181" v="300"/>
          <ac:spMkLst>
            <pc:docMk/>
            <pc:sldMk cId="2422960399" sldId="296"/>
            <ac:spMk id="17" creationId="{92CC57AF-9B27-3CEA-EE3B-7973ABDF9288}"/>
          </ac:spMkLst>
        </pc:spChg>
        <pc:spChg chg="add mod">
          <ac:chgData name="Diana Pineda" userId="d3ac4423-1c2c-4910-890c-bead5be1a87e" providerId="ADAL" clId="{5CEF84F3-7055-43CB-86E0-68168ADD06EE}" dt="2025-02-05T19:21:34.181" v="300"/>
          <ac:spMkLst>
            <pc:docMk/>
            <pc:sldMk cId="2422960399" sldId="296"/>
            <ac:spMk id="18" creationId="{61D2D74E-0394-22CF-659A-7C4AFAB0C4AE}"/>
          </ac:spMkLst>
        </pc:spChg>
        <pc:spChg chg="add mod">
          <ac:chgData name="Diana Pineda" userId="d3ac4423-1c2c-4910-890c-bead5be1a87e" providerId="ADAL" clId="{5CEF84F3-7055-43CB-86E0-68168ADD06EE}" dt="2025-02-05T19:21:34.181" v="300"/>
          <ac:spMkLst>
            <pc:docMk/>
            <pc:sldMk cId="2422960399" sldId="296"/>
            <ac:spMk id="19" creationId="{3E0AE418-8AF2-B8B4-4CA1-4F0C3A560BE2}"/>
          </ac:spMkLst>
        </pc:spChg>
        <pc:spChg chg="add mod">
          <ac:chgData name="Diana Pineda" userId="d3ac4423-1c2c-4910-890c-bead5be1a87e" providerId="ADAL" clId="{5CEF84F3-7055-43CB-86E0-68168ADD06EE}" dt="2025-02-05T19:21:34.181" v="300"/>
          <ac:spMkLst>
            <pc:docMk/>
            <pc:sldMk cId="2422960399" sldId="296"/>
            <ac:spMk id="20" creationId="{C7ABDFDB-43D2-234D-CE85-BEB8507DC782}"/>
          </ac:spMkLst>
        </pc:spChg>
        <pc:picChg chg="add mod">
          <ac:chgData name="Diana Pineda" userId="d3ac4423-1c2c-4910-890c-bead5be1a87e" providerId="ADAL" clId="{5CEF84F3-7055-43CB-86E0-68168ADD06EE}" dt="2025-02-05T19:21:34.181" v="300"/>
          <ac:picMkLst>
            <pc:docMk/>
            <pc:sldMk cId="2422960399" sldId="296"/>
            <ac:picMk id="12" creationId="{D4E53B90-C383-4871-63F1-8DD1495A5CBF}"/>
          </ac:picMkLst>
        </pc:picChg>
        <pc:picChg chg="add mod">
          <ac:chgData name="Diana Pineda" userId="d3ac4423-1c2c-4910-890c-bead5be1a87e" providerId="ADAL" clId="{5CEF84F3-7055-43CB-86E0-68168ADD06EE}" dt="2025-02-05T19:21:34.181" v="300"/>
          <ac:picMkLst>
            <pc:docMk/>
            <pc:sldMk cId="2422960399" sldId="296"/>
            <ac:picMk id="13" creationId="{2D836B21-64F7-79BD-F648-ABB756F61100}"/>
          </ac:picMkLst>
        </pc:picChg>
      </pc:sldChg>
      <pc:sldChg chg="addSp modSp add ord">
        <pc:chgData name="Diana Pineda" userId="d3ac4423-1c2c-4910-890c-bead5be1a87e" providerId="ADAL" clId="{5CEF84F3-7055-43CB-86E0-68168ADD06EE}" dt="2025-02-05T19:21:42.683" v="303"/>
        <pc:sldMkLst>
          <pc:docMk/>
          <pc:sldMk cId="2387236028" sldId="297"/>
        </pc:sldMkLst>
        <pc:spChg chg="add mod">
          <ac:chgData name="Diana Pineda" userId="d3ac4423-1c2c-4910-890c-bead5be1a87e" providerId="ADAL" clId="{5CEF84F3-7055-43CB-86E0-68168ADD06EE}" dt="2025-02-05T19:21:42.683" v="303"/>
          <ac:spMkLst>
            <pc:docMk/>
            <pc:sldMk cId="2387236028" sldId="297"/>
            <ac:spMk id="2" creationId="{F96A2A2D-E9DE-3A04-2DD8-0E0DCBE92FF9}"/>
          </ac:spMkLst>
        </pc:spChg>
        <pc:spChg chg="add mod">
          <ac:chgData name="Diana Pineda" userId="d3ac4423-1c2c-4910-890c-bead5be1a87e" providerId="ADAL" clId="{5CEF84F3-7055-43CB-86E0-68168ADD06EE}" dt="2025-02-05T19:21:42.683" v="303"/>
          <ac:spMkLst>
            <pc:docMk/>
            <pc:sldMk cId="2387236028" sldId="297"/>
            <ac:spMk id="3" creationId="{E4772504-7C42-3968-431D-6F538BD31455}"/>
          </ac:spMkLst>
        </pc:spChg>
        <pc:spChg chg="add mod">
          <ac:chgData name="Diana Pineda" userId="d3ac4423-1c2c-4910-890c-bead5be1a87e" providerId="ADAL" clId="{5CEF84F3-7055-43CB-86E0-68168ADD06EE}" dt="2025-02-05T19:21:42.683" v="303"/>
          <ac:spMkLst>
            <pc:docMk/>
            <pc:sldMk cId="2387236028" sldId="297"/>
            <ac:spMk id="10" creationId="{581B23CD-7703-5876-16E8-45CA8FB769B1}"/>
          </ac:spMkLst>
        </pc:spChg>
        <pc:spChg chg="add mod">
          <ac:chgData name="Diana Pineda" userId="d3ac4423-1c2c-4910-890c-bead5be1a87e" providerId="ADAL" clId="{5CEF84F3-7055-43CB-86E0-68168ADD06EE}" dt="2025-02-05T19:21:42.683" v="303"/>
          <ac:spMkLst>
            <pc:docMk/>
            <pc:sldMk cId="2387236028" sldId="297"/>
            <ac:spMk id="11" creationId="{E5E195E3-0FF5-7CCE-9A8C-E887204A98C3}"/>
          </ac:spMkLst>
        </pc:spChg>
        <pc:spChg chg="add mod">
          <ac:chgData name="Diana Pineda" userId="d3ac4423-1c2c-4910-890c-bead5be1a87e" providerId="ADAL" clId="{5CEF84F3-7055-43CB-86E0-68168ADD06EE}" dt="2025-02-05T19:21:42.683" v="303"/>
          <ac:spMkLst>
            <pc:docMk/>
            <pc:sldMk cId="2387236028" sldId="297"/>
            <ac:spMk id="12" creationId="{9B7D4106-A26C-240D-7698-2E6D22B965AD}"/>
          </ac:spMkLst>
        </pc:spChg>
        <pc:spChg chg="add mod">
          <ac:chgData name="Diana Pineda" userId="d3ac4423-1c2c-4910-890c-bead5be1a87e" providerId="ADAL" clId="{5CEF84F3-7055-43CB-86E0-68168ADD06EE}" dt="2025-02-05T19:21:42.683" v="303"/>
          <ac:spMkLst>
            <pc:docMk/>
            <pc:sldMk cId="2387236028" sldId="297"/>
            <ac:spMk id="13" creationId="{05B0CCF9-088D-CE84-6239-741A1047A0A6}"/>
          </ac:spMkLst>
        </pc:spChg>
        <pc:spChg chg="add mod">
          <ac:chgData name="Diana Pineda" userId="d3ac4423-1c2c-4910-890c-bead5be1a87e" providerId="ADAL" clId="{5CEF84F3-7055-43CB-86E0-68168ADD06EE}" dt="2025-02-05T19:21:42.683" v="303"/>
          <ac:spMkLst>
            <pc:docMk/>
            <pc:sldMk cId="2387236028" sldId="297"/>
            <ac:spMk id="14" creationId="{C3AA79A3-CF7F-6E8A-A71D-7EAB597B7A5F}"/>
          </ac:spMkLst>
        </pc:spChg>
        <pc:spChg chg="add mod">
          <ac:chgData name="Diana Pineda" userId="d3ac4423-1c2c-4910-890c-bead5be1a87e" providerId="ADAL" clId="{5CEF84F3-7055-43CB-86E0-68168ADD06EE}" dt="2025-02-05T19:21:42.683" v="303"/>
          <ac:spMkLst>
            <pc:docMk/>
            <pc:sldMk cId="2387236028" sldId="297"/>
            <ac:spMk id="15" creationId="{751A642E-092D-400D-631E-2D57EEC28DE9}"/>
          </ac:spMkLst>
        </pc:spChg>
        <pc:spChg chg="add mod">
          <ac:chgData name="Diana Pineda" userId="d3ac4423-1c2c-4910-890c-bead5be1a87e" providerId="ADAL" clId="{5CEF84F3-7055-43CB-86E0-68168ADD06EE}" dt="2025-02-05T19:21:42.683" v="303"/>
          <ac:spMkLst>
            <pc:docMk/>
            <pc:sldMk cId="2387236028" sldId="297"/>
            <ac:spMk id="16" creationId="{55631DBE-F8C6-99FF-0AED-7533650ADC82}"/>
          </ac:spMkLst>
        </pc:spChg>
        <pc:spChg chg="add mod">
          <ac:chgData name="Diana Pineda" userId="d3ac4423-1c2c-4910-890c-bead5be1a87e" providerId="ADAL" clId="{5CEF84F3-7055-43CB-86E0-68168ADD06EE}" dt="2025-02-05T19:21:42.683" v="303"/>
          <ac:spMkLst>
            <pc:docMk/>
            <pc:sldMk cId="2387236028" sldId="297"/>
            <ac:spMk id="17" creationId="{5B8501AF-57C5-19AB-E757-E46AD03844D0}"/>
          </ac:spMkLst>
        </pc:spChg>
        <pc:spChg chg="add mod">
          <ac:chgData name="Diana Pineda" userId="d3ac4423-1c2c-4910-890c-bead5be1a87e" providerId="ADAL" clId="{5CEF84F3-7055-43CB-86E0-68168ADD06EE}" dt="2025-02-05T19:21:42.683" v="303"/>
          <ac:spMkLst>
            <pc:docMk/>
            <pc:sldMk cId="2387236028" sldId="297"/>
            <ac:spMk id="18" creationId="{39A5DAD2-D0EB-376A-E090-36E75AD57EF3}"/>
          </ac:spMkLst>
        </pc:spChg>
        <pc:spChg chg="add mod">
          <ac:chgData name="Diana Pineda" userId="d3ac4423-1c2c-4910-890c-bead5be1a87e" providerId="ADAL" clId="{5CEF84F3-7055-43CB-86E0-68168ADD06EE}" dt="2025-02-05T19:21:42.683" v="303"/>
          <ac:spMkLst>
            <pc:docMk/>
            <pc:sldMk cId="2387236028" sldId="297"/>
            <ac:spMk id="19" creationId="{2FA331E8-F0C6-36C4-C3EB-DB5B3CC89B47}"/>
          </ac:spMkLst>
        </pc:spChg>
        <pc:picChg chg="add mod">
          <ac:chgData name="Diana Pineda" userId="d3ac4423-1c2c-4910-890c-bead5be1a87e" providerId="ADAL" clId="{5CEF84F3-7055-43CB-86E0-68168ADD06EE}" dt="2025-02-05T19:21:42.683" v="303"/>
          <ac:picMkLst>
            <pc:docMk/>
            <pc:sldMk cId="2387236028" sldId="297"/>
            <ac:picMk id="8" creationId="{44CE4B0D-DC4D-5877-5F9F-7915D6EFE8B0}"/>
          </ac:picMkLst>
        </pc:picChg>
        <pc:picChg chg="add mod">
          <ac:chgData name="Diana Pineda" userId="d3ac4423-1c2c-4910-890c-bead5be1a87e" providerId="ADAL" clId="{5CEF84F3-7055-43CB-86E0-68168ADD06EE}" dt="2025-02-05T19:21:42.683" v="303"/>
          <ac:picMkLst>
            <pc:docMk/>
            <pc:sldMk cId="2387236028" sldId="297"/>
            <ac:picMk id="9" creationId="{A0F24EEE-A295-D1B6-2C8F-E2422E905E1B}"/>
          </ac:picMkLst>
        </pc:picChg>
      </pc:sldChg>
      <pc:sldChg chg="modSp add mod">
        <pc:chgData name="Diana Pineda" userId="d3ac4423-1c2c-4910-890c-bead5be1a87e" providerId="ADAL" clId="{5CEF84F3-7055-43CB-86E0-68168ADD06EE}" dt="2025-02-05T19:22:30.742" v="359" actId="1076"/>
        <pc:sldMkLst>
          <pc:docMk/>
          <pc:sldMk cId="1773748374" sldId="298"/>
        </pc:sldMkLst>
        <pc:spChg chg="mod">
          <ac:chgData name="Diana Pineda" userId="d3ac4423-1c2c-4910-890c-bead5be1a87e" providerId="ADAL" clId="{5CEF84F3-7055-43CB-86E0-68168ADD06EE}" dt="2025-02-05T19:22:30.742" v="359" actId="1076"/>
          <ac:spMkLst>
            <pc:docMk/>
            <pc:sldMk cId="1773748374" sldId="298"/>
            <ac:spMk id="4" creationId="{70122790-EB11-595A-AA24-A20F8C526136}"/>
          </ac:spMkLst>
        </pc:spChg>
      </pc:sldChg>
      <pc:sldChg chg="add del setBg">
        <pc:chgData name="Diana Pineda" userId="d3ac4423-1c2c-4910-890c-bead5be1a87e" providerId="ADAL" clId="{5CEF84F3-7055-43CB-86E0-68168ADD06EE}" dt="2025-02-05T19:21:57.517" v="306"/>
        <pc:sldMkLst>
          <pc:docMk/>
          <pc:sldMk cId="3981157691" sldId="298"/>
        </pc:sldMkLst>
      </pc:sldChg>
      <pc:sldChg chg="addSp delSp modSp add mod">
        <pc:chgData name="Diana Pineda" userId="d3ac4423-1c2c-4910-890c-bead5be1a87e" providerId="ADAL" clId="{5CEF84F3-7055-43CB-86E0-68168ADD06EE}" dt="2025-02-05T19:24:16.189" v="411"/>
        <pc:sldMkLst>
          <pc:docMk/>
          <pc:sldMk cId="806455832" sldId="299"/>
        </pc:sldMkLst>
        <pc:spChg chg="add mod">
          <ac:chgData name="Diana Pineda" userId="d3ac4423-1c2c-4910-890c-bead5be1a87e" providerId="ADAL" clId="{5CEF84F3-7055-43CB-86E0-68168ADD06EE}" dt="2025-02-05T19:24:16.189" v="411"/>
          <ac:spMkLst>
            <pc:docMk/>
            <pc:sldMk cId="806455832" sldId="299"/>
            <ac:spMk id="2" creationId="{887D6F20-D84F-7C57-DC12-6651038C0052}"/>
          </ac:spMkLst>
        </pc:spChg>
        <pc:spChg chg="add mod">
          <ac:chgData name="Diana Pineda" userId="d3ac4423-1c2c-4910-890c-bead5be1a87e" providerId="ADAL" clId="{5CEF84F3-7055-43CB-86E0-68168ADD06EE}" dt="2025-02-05T19:24:16.189" v="411"/>
          <ac:spMkLst>
            <pc:docMk/>
            <pc:sldMk cId="806455832" sldId="299"/>
            <ac:spMk id="3" creationId="{6C2504B3-2049-B854-5D25-FD84890D8841}"/>
          </ac:spMkLst>
        </pc:spChg>
        <pc:spChg chg="mod">
          <ac:chgData name="Diana Pineda" userId="d3ac4423-1c2c-4910-890c-bead5be1a87e" providerId="ADAL" clId="{5CEF84F3-7055-43CB-86E0-68168ADD06EE}" dt="2025-02-05T19:22:45.188" v="392" actId="20577"/>
          <ac:spMkLst>
            <pc:docMk/>
            <pc:sldMk cId="806455832" sldId="299"/>
            <ac:spMk id="4" creationId="{59691289-93EC-C135-7339-B24FA0A90665}"/>
          </ac:spMkLst>
        </pc:spChg>
        <pc:spChg chg="del">
          <ac:chgData name="Diana Pineda" userId="d3ac4423-1c2c-4910-890c-bead5be1a87e" providerId="ADAL" clId="{5CEF84F3-7055-43CB-86E0-68168ADD06EE}" dt="2025-02-05T19:23:38.773" v="393" actId="478"/>
          <ac:spMkLst>
            <pc:docMk/>
            <pc:sldMk cId="806455832" sldId="299"/>
            <ac:spMk id="8" creationId="{7F7B86A8-345C-AA79-2061-41519AC116CF}"/>
          </ac:spMkLst>
        </pc:spChg>
        <pc:spChg chg="add mod">
          <ac:chgData name="Diana Pineda" userId="d3ac4423-1c2c-4910-890c-bead5be1a87e" providerId="ADAL" clId="{5CEF84F3-7055-43CB-86E0-68168ADD06EE}" dt="2025-02-05T19:24:16.189" v="411"/>
          <ac:spMkLst>
            <pc:docMk/>
            <pc:sldMk cId="806455832" sldId="299"/>
            <ac:spMk id="13" creationId="{EDABB708-6D11-6B5B-3B52-8C6B28C5B789}"/>
          </ac:spMkLst>
        </pc:spChg>
        <pc:spChg chg="del">
          <ac:chgData name="Diana Pineda" userId="d3ac4423-1c2c-4910-890c-bead5be1a87e" providerId="ADAL" clId="{5CEF84F3-7055-43CB-86E0-68168ADD06EE}" dt="2025-02-05T19:23:40.946" v="394" actId="478"/>
          <ac:spMkLst>
            <pc:docMk/>
            <pc:sldMk cId="806455832" sldId="299"/>
            <ac:spMk id="14" creationId="{B0B0285D-0D6E-46A0-3349-FEC7F5F3F3AF}"/>
          </ac:spMkLst>
        </pc:spChg>
        <pc:spChg chg="del">
          <ac:chgData name="Diana Pineda" userId="d3ac4423-1c2c-4910-890c-bead5be1a87e" providerId="ADAL" clId="{5CEF84F3-7055-43CB-86E0-68168ADD06EE}" dt="2025-02-05T19:23:40.946" v="394" actId="478"/>
          <ac:spMkLst>
            <pc:docMk/>
            <pc:sldMk cId="806455832" sldId="299"/>
            <ac:spMk id="15" creationId="{1ED87E5B-D90F-DDA1-5117-963C0252C6BB}"/>
          </ac:spMkLst>
        </pc:spChg>
        <pc:spChg chg="add mod">
          <ac:chgData name="Diana Pineda" userId="d3ac4423-1c2c-4910-890c-bead5be1a87e" providerId="ADAL" clId="{5CEF84F3-7055-43CB-86E0-68168ADD06EE}" dt="2025-02-05T19:24:16.189" v="411"/>
          <ac:spMkLst>
            <pc:docMk/>
            <pc:sldMk cId="806455832" sldId="299"/>
            <ac:spMk id="16" creationId="{B013D570-0E29-DA96-CABB-BFB26990B486}"/>
          </ac:spMkLst>
        </pc:spChg>
        <pc:spChg chg="add mod">
          <ac:chgData name="Diana Pineda" userId="d3ac4423-1c2c-4910-890c-bead5be1a87e" providerId="ADAL" clId="{5CEF84F3-7055-43CB-86E0-68168ADD06EE}" dt="2025-02-05T19:24:16.189" v="411"/>
          <ac:spMkLst>
            <pc:docMk/>
            <pc:sldMk cId="806455832" sldId="299"/>
            <ac:spMk id="17" creationId="{CE4E3DB1-16E7-5E44-B1DF-39E26743FF1A}"/>
          </ac:spMkLst>
        </pc:spChg>
        <pc:spChg chg="add mod">
          <ac:chgData name="Diana Pineda" userId="d3ac4423-1c2c-4910-890c-bead5be1a87e" providerId="ADAL" clId="{5CEF84F3-7055-43CB-86E0-68168ADD06EE}" dt="2025-02-05T19:24:16.189" v="411"/>
          <ac:spMkLst>
            <pc:docMk/>
            <pc:sldMk cId="806455832" sldId="299"/>
            <ac:spMk id="18" creationId="{F023E3B0-0E33-B53A-ED78-394A3A0D2960}"/>
          </ac:spMkLst>
        </pc:spChg>
        <pc:spChg chg="add mod">
          <ac:chgData name="Diana Pineda" userId="d3ac4423-1c2c-4910-890c-bead5be1a87e" providerId="ADAL" clId="{5CEF84F3-7055-43CB-86E0-68168ADD06EE}" dt="2025-02-05T19:24:16.189" v="411"/>
          <ac:spMkLst>
            <pc:docMk/>
            <pc:sldMk cId="806455832" sldId="299"/>
            <ac:spMk id="19" creationId="{F76D69A3-D57A-D2D5-1AA8-C1B4B0C18709}"/>
          </ac:spMkLst>
        </pc:spChg>
        <pc:spChg chg="add mod">
          <ac:chgData name="Diana Pineda" userId="d3ac4423-1c2c-4910-890c-bead5be1a87e" providerId="ADAL" clId="{5CEF84F3-7055-43CB-86E0-68168ADD06EE}" dt="2025-02-05T19:24:16.189" v="411"/>
          <ac:spMkLst>
            <pc:docMk/>
            <pc:sldMk cId="806455832" sldId="299"/>
            <ac:spMk id="20" creationId="{61D7D263-77ED-90FE-56F6-77B00F866B5C}"/>
          </ac:spMkLst>
        </pc:spChg>
        <pc:picChg chg="del">
          <ac:chgData name="Diana Pineda" userId="d3ac4423-1c2c-4910-890c-bead5be1a87e" providerId="ADAL" clId="{5CEF84F3-7055-43CB-86E0-68168ADD06EE}" dt="2025-02-05T19:23:38.773" v="393" actId="478"/>
          <ac:picMkLst>
            <pc:docMk/>
            <pc:sldMk cId="806455832" sldId="299"/>
            <ac:picMk id="9" creationId="{0C913DBA-8555-27D8-9FEC-1187E7832657}"/>
          </ac:picMkLst>
        </pc:picChg>
        <pc:picChg chg="add mod">
          <ac:chgData name="Diana Pineda" userId="d3ac4423-1c2c-4910-890c-bead5be1a87e" providerId="ADAL" clId="{5CEF84F3-7055-43CB-86E0-68168ADD06EE}" dt="2025-02-05T19:24:16.189" v="411"/>
          <ac:picMkLst>
            <pc:docMk/>
            <pc:sldMk cId="806455832" sldId="299"/>
            <ac:picMk id="10" creationId="{31B0FFEF-8E5F-0C53-C205-90DF0A0E846C}"/>
          </ac:picMkLst>
        </pc:picChg>
        <pc:picChg chg="add mod">
          <ac:chgData name="Diana Pineda" userId="d3ac4423-1c2c-4910-890c-bead5be1a87e" providerId="ADAL" clId="{5CEF84F3-7055-43CB-86E0-68168ADD06EE}" dt="2025-02-05T19:24:16.189" v="411"/>
          <ac:picMkLst>
            <pc:docMk/>
            <pc:sldMk cId="806455832" sldId="299"/>
            <ac:picMk id="11" creationId="{2DAED811-155E-E498-E0F3-31101F780F38}"/>
          </ac:picMkLst>
        </pc:picChg>
        <pc:picChg chg="del">
          <ac:chgData name="Diana Pineda" userId="d3ac4423-1c2c-4910-890c-bead5be1a87e" providerId="ADAL" clId="{5CEF84F3-7055-43CB-86E0-68168ADD06EE}" dt="2025-02-05T19:23:38.773" v="393" actId="478"/>
          <ac:picMkLst>
            <pc:docMk/>
            <pc:sldMk cId="806455832" sldId="299"/>
            <ac:picMk id="12" creationId="{3A12B891-5F6B-4C67-DF60-50DC8D8EE29E}"/>
          </ac:picMkLst>
        </pc:picChg>
      </pc:sldChg>
      <pc:sldChg chg="add del">
        <pc:chgData name="Diana Pineda" userId="d3ac4423-1c2c-4910-890c-bead5be1a87e" providerId="ADAL" clId="{5CEF84F3-7055-43CB-86E0-68168ADD06EE}" dt="2025-02-05T19:21:57.517" v="306"/>
        <pc:sldMkLst>
          <pc:docMk/>
          <pc:sldMk cId="3111709736" sldId="299"/>
        </pc:sldMkLst>
      </pc:sldChg>
      <pc:sldChg chg="delSp del mod">
        <pc:chgData name="Diana Pineda" userId="d3ac4423-1c2c-4910-890c-bead5be1a87e" providerId="ADAL" clId="{5CEF84F3-7055-43CB-86E0-68168ADD06EE}" dt="2025-02-05T19:24:39.338" v="418" actId="47"/>
        <pc:sldMkLst>
          <pc:docMk/>
          <pc:sldMk cId="1988869472" sldId="300"/>
        </pc:sldMkLst>
        <pc:spChg chg="del">
          <ac:chgData name="Diana Pineda" userId="d3ac4423-1c2c-4910-890c-bead5be1a87e" providerId="ADAL" clId="{5CEF84F3-7055-43CB-86E0-68168ADD06EE}" dt="2025-02-05T19:24:35.091" v="416" actId="21"/>
          <ac:spMkLst>
            <pc:docMk/>
            <pc:sldMk cId="1988869472" sldId="300"/>
            <ac:spMk id="3" creationId="{D5ED2B40-17C0-6DE7-DD21-EC7B9E65874A}"/>
          </ac:spMkLst>
        </pc:spChg>
        <pc:spChg chg="del">
          <ac:chgData name="Diana Pineda" userId="d3ac4423-1c2c-4910-890c-bead5be1a87e" providerId="ADAL" clId="{5CEF84F3-7055-43CB-86E0-68168ADD06EE}" dt="2025-02-05T19:24:35.091" v="416" actId="21"/>
          <ac:spMkLst>
            <pc:docMk/>
            <pc:sldMk cId="1988869472" sldId="300"/>
            <ac:spMk id="7" creationId="{BA7A161B-1A2F-3F98-3F61-FFA9AF227A7A}"/>
          </ac:spMkLst>
        </pc:spChg>
        <pc:spChg chg="del">
          <ac:chgData name="Diana Pineda" userId="d3ac4423-1c2c-4910-890c-bead5be1a87e" providerId="ADAL" clId="{5CEF84F3-7055-43CB-86E0-68168ADD06EE}" dt="2025-02-05T19:24:35.091" v="416" actId="21"/>
          <ac:spMkLst>
            <pc:docMk/>
            <pc:sldMk cId="1988869472" sldId="300"/>
            <ac:spMk id="8" creationId="{D0DC75C6-01D6-14D4-D89B-0F4F687F198E}"/>
          </ac:spMkLst>
        </pc:spChg>
        <pc:spChg chg="del">
          <ac:chgData name="Diana Pineda" userId="d3ac4423-1c2c-4910-890c-bead5be1a87e" providerId="ADAL" clId="{5CEF84F3-7055-43CB-86E0-68168ADD06EE}" dt="2025-02-05T19:24:35.091" v="416" actId="21"/>
          <ac:spMkLst>
            <pc:docMk/>
            <pc:sldMk cId="1988869472" sldId="300"/>
            <ac:spMk id="9" creationId="{19E4F287-1499-AB2F-1BE6-C835F2A584DD}"/>
          </ac:spMkLst>
        </pc:spChg>
        <pc:spChg chg="del">
          <ac:chgData name="Diana Pineda" userId="d3ac4423-1c2c-4910-890c-bead5be1a87e" providerId="ADAL" clId="{5CEF84F3-7055-43CB-86E0-68168ADD06EE}" dt="2025-02-05T19:24:35.091" v="416" actId="21"/>
          <ac:spMkLst>
            <pc:docMk/>
            <pc:sldMk cId="1988869472" sldId="300"/>
            <ac:spMk id="10" creationId="{D089C4C3-2BC1-19CA-CBF0-1E674DDE69A2}"/>
          </ac:spMkLst>
        </pc:spChg>
        <pc:spChg chg="del">
          <ac:chgData name="Diana Pineda" userId="d3ac4423-1c2c-4910-890c-bead5be1a87e" providerId="ADAL" clId="{5CEF84F3-7055-43CB-86E0-68168ADD06EE}" dt="2025-02-05T19:24:35.091" v="416" actId="21"/>
          <ac:spMkLst>
            <pc:docMk/>
            <pc:sldMk cId="1988869472" sldId="300"/>
            <ac:spMk id="11" creationId="{37C45C6C-3ED4-F223-3A80-18DEAB5972FC}"/>
          </ac:spMkLst>
        </pc:spChg>
        <pc:spChg chg="del">
          <ac:chgData name="Diana Pineda" userId="d3ac4423-1c2c-4910-890c-bead5be1a87e" providerId="ADAL" clId="{5CEF84F3-7055-43CB-86E0-68168ADD06EE}" dt="2025-02-05T19:24:35.091" v="416" actId="21"/>
          <ac:spMkLst>
            <pc:docMk/>
            <pc:sldMk cId="1988869472" sldId="300"/>
            <ac:spMk id="12" creationId="{81F59905-68D1-67AA-6DB8-4EA6FE2F4743}"/>
          </ac:spMkLst>
        </pc:spChg>
        <pc:picChg chg="del">
          <ac:chgData name="Diana Pineda" userId="d3ac4423-1c2c-4910-890c-bead5be1a87e" providerId="ADAL" clId="{5CEF84F3-7055-43CB-86E0-68168ADD06EE}" dt="2025-02-05T19:24:35.091" v="416" actId="21"/>
          <ac:picMkLst>
            <pc:docMk/>
            <pc:sldMk cId="1988869472" sldId="300"/>
            <ac:picMk id="4" creationId="{D587D85D-EAB8-2452-56C6-E7AFAD14BC34}"/>
          </ac:picMkLst>
        </pc:picChg>
        <pc:picChg chg="del">
          <ac:chgData name="Diana Pineda" userId="d3ac4423-1c2c-4910-890c-bead5be1a87e" providerId="ADAL" clId="{5CEF84F3-7055-43CB-86E0-68168ADD06EE}" dt="2025-02-05T19:24:35.091" v="416" actId="21"/>
          <ac:picMkLst>
            <pc:docMk/>
            <pc:sldMk cId="1988869472" sldId="300"/>
            <ac:picMk id="5" creationId="{68EC9EB8-0B61-416F-E57E-CAD0E4C4C561}"/>
          </ac:picMkLst>
        </pc:picChg>
      </pc:sldChg>
      <pc:sldChg chg="delSp del mod">
        <pc:chgData name="Diana Pineda" userId="d3ac4423-1c2c-4910-890c-bead5be1a87e" providerId="ADAL" clId="{5CEF84F3-7055-43CB-86E0-68168ADD06EE}" dt="2025-02-05T19:24:46.758" v="421" actId="47"/>
        <pc:sldMkLst>
          <pc:docMk/>
          <pc:sldMk cId="260943149" sldId="301"/>
        </pc:sldMkLst>
        <pc:spChg chg="del">
          <ac:chgData name="Diana Pineda" userId="d3ac4423-1c2c-4910-890c-bead5be1a87e" providerId="ADAL" clId="{5CEF84F3-7055-43CB-86E0-68168ADD06EE}" dt="2025-02-05T19:24:43.647" v="419" actId="21"/>
          <ac:spMkLst>
            <pc:docMk/>
            <pc:sldMk cId="260943149" sldId="301"/>
            <ac:spMk id="3" creationId="{E26AB46E-F7AE-0A44-C24A-63046D29F974}"/>
          </ac:spMkLst>
        </pc:spChg>
        <pc:spChg chg="del">
          <ac:chgData name="Diana Pineda" userId="d3ac4423-1c2c-4910-890c-bead5be1a87e" providerId="ADAL" clId="{5CEF84F3-7055-43CB-86E0-68168ADD06EE}" dt="2025-02-05T19:24:43.647" v="419" actId="21"/>
          <ac:spMkLst>
            <pc:docMk/>
            <pc:sldMk cId="260943149" sldId="301"/>
            <ac:spMk id="4" creationId="{87F85D7C-0A15-1226-560A-F4DA1E99E181}"/>
          </ac:spMkLst>
        </pc:spChg>
        <pc:spChg chg="del">
          <ac:chgData name="Diana Pineda" userId="d3ac4423-1c2c-4910-890c-bead5be1a87e" providerId="ADAL" clId="{5CEF84F3-7055-43CB-86E0-68168ADD06EE}" dt="2025-02-05T19:24:43.647" v="419" actId="21"/>
          <ac:spMkLst>
            <pc:docMk/>
            <pc:sldMk cId="260943149" sldId="301"/>
            <ac:spMk id="7" creationId="{9F4375B0-6226-1C74-2E17-F5F5F984B71B}"/>
          </ac:spMkLst>
        </pc:spChg>
        <pc:spChg chg="del">
          <ac:chgData name="Diana Pineda" userId="d3ac4423-1c2c-4910-890c-bead5be1a87e" providerId="ADAL" clId="{5CEF84F3-7055-43CB-86E0-68168ADD06EE}" dt="2025-02-05T19:24:43.647" v="419" actId="21"/>
          <ac:spMkLst>
            <pc:docMk/>
            <pc:sldMk cId="260943149" sldId="301"/>
            <ac:spMk id="8" creationId="{31254125-9F31-4CD8-1ED4-AAEF579B70D3}"/>
          </ac:spMkLst>
        </pc:spChg>
        <pc:spChg chg="del">
          <ac:chgData name="Diana Pineda" userId="d3ac4423-1c2c-4910-890c-bead5be1a87e" providerId="ADAL" clId="{5CEF84F3-7055-43CB-86E0-68168ADD06EE}" dt="2025-02-05T19:24:43.647" v="419" actId="21"/>
          <ac:spMkLst>
            <pc:docMk/>
            <pc:sldMk cId="260943149" sldId="301"/>
            <ac:spMk id="9" creationId="{AC2C1026-302F-880F-82F5-F04D3474E890}"/>
          </ac:spMkLst>
        </pc:spChg>
        <pc:spChg chg="del">
          <ac:chgData name="Diana Pineda" userId="d3ac4423-1c2c-4910-890c-bead5be1a87e" providerId="ADAL" clId="{5CEF84F3-7055-43CB-86E0-68168ADD06EE}" dt="2025-02-05T19:24:43.647" v="419" actId="21"/>
          <ac:spMkLst>
            <pc:docMk/>
            <pc:sldMk cId="260943149" sldId="301"/>
            <ac:spMk id="10" creationId="{02BA42AC-B1FA-90E6-C40C-70AA8CF4B021}"/>
          </ac:spMkLst>
        </pc:spChg>
        <pc:spChg chg="del">
          <ac:chgData name="Diana Pineda" userId="d3ac4423-1c2c-4910-890c-bead5be1a87e" providerId="ADAL" clId="{5CEF84F3-7055-43CB-86E0-68168ADD06EE}" dt="2025-02-05T19:24:43.647" v="419" actId="21"/>
          <ac:spMkLst>
            <pc:docMk/>
            <pc:sldMk cId="260943149" sldId="301"/>
            <ac:spMk id="13" creationId="{82F1EFF5-0859-ABB3-535F-20789FA67A2E}"/>
          </ac:spMkLst>
        </pc:spChg>
        <pc:spChg chg="del">
          <ac:chgData name="Diana Pineda" userId="d3ac4423-1c2c-4910-890c-bead5be1a87e" providerId="ADAL" clId="{5CEF84F3-7055-43CB-86E0-68168ADD06EE}" dt="2025-02-05T19:24:43.647" v="419" actId="21"/>
          <ac:spMkLst>
            <pc:docMk/>
            <pc:sldMk cId="260943149" sldId="301"/>
            <ac:spMk id="14" creationId="{66ED85A4-ED3B-7476-BF44-9D57362E1B2A}"/>
          </ac:spMkLst>
        </pc:spChg>
        <pc:spChg chg="del">
          <ac:chgData name="Diana Pineda" userId="d3ac4423-1c2c-4910-890c-bead5be1a87e" providerId="ADAL" clId="{5CEF84F3-7055-43CB-86E0-68168ADD06EE}" dt="2025-02-05T19:24:43.647" v="419" actId="21"/>
          <ac:spMkLst>
            <pc:docMk/>
            <pc:sldMk cId="260943149" sldId="301"/>
            <ac:spMk id="15" creationId="{6623F9C5-33CF-6B7C-CDA4-584B2B8308A9}"/>
          </ac:spMkLst>
        </pc:spChg>
        <pc:spChg chg="del">
          <ac:chgData name="Diana Pineda" userId="d3ac4423-1c2c-4910-890c-bead5be1a87e" providerId="ADAL" clId="{5CEF84F3-7055-43CB-86E0-68168ADD06EE}" dt="2025-02-05T19:24:43.647" v="419" actId="21"/>
          <ac:spMkLst>
            <pc:docMk/>
            <pc:sldMk cId="260943149" sldId="301"/>
            <ac:spMk id="16" creationId="{39F209F2-1A36-E8D5-031B-5658C6F54195}"/>
          </ac:spMkLst>
        </pc:spChg>
        <pc:picChg chg="del">
          <ac:chgData name="Diana Pineda" userId="d3ac4423-1c2c-4910-890c-bead5be1a87e" providerId="ADAL" clId="{5CEF84F3-7055-43CB-86E0-68168ADD06EE}" dt="2025-02-05T19:24:43.647" v="419" actId="21"/>
          <ac:picMkLst>
            <pc:docMk/>
            <pc:sldMk cId="260943149" sldId="301"/>
            <ac:picMk id="5" creationId="{F4E4F96C-908F-AD71-5B6A-F586A145ED07}"/>
          </ac:picMkLst>
        </pc:picChg>
        <pc:picChg chg="del">
          <ac:chgData name="Diana Pineda" userId="d3ac4423-1c2c-4910-890c-bead5be1a87e" providerId="ADAL" clId="{5CEF84F3-7055-43CB-86E0-68168ADD06EE}" dt="2025-02-05T19:24:43.647" v="419" actId="21"/>
          <ac:picMkLst>
            <pc:docMk/>
            <pc:sldMk cId="260943149" sldId="301"/>
            <ac:picMk id="6" creationId="{7BDAD875-2689-2229-B0BD-493E99222822}"/>
          </ac:picMkLst>
        </pc:picChg>
      </pc:sldChg>
      <pc:sldChg chg="addSp delSp del mod">
        <pc:chgData name="Diana Pineda" userId="d3ac4423-1c2c-4910-890c-bead5be1a87e" providerId="ADAL" clId="{5CEF84F3-7055-43CB-86E0-68168ADD06EE}" dt="2025-02-05T19:27:48.045" v="467" actId="47"/>
        <pc:sldMkLst>
          <pc:docMk/>
          <pc:sldMk cId="1202866121" sldId="301"/>
        </pc:sldMkLst>
        <pc:spChg chg="add del">
          <ac:chgData name="Diana Pineda" userId="d3ac4423-1c2c-4910-890c-bead5be1a87e" providerId="ADAL" clId="{5CEF84F3-7055-43CB-86E0-68168ADD06EE}" dt="2025-02-05T19:27:43.161" v="465" actId="21"/>
          <ac:spMkLst>
            <pc:docMk/>
            <pc:sldMk cId="1202866121" sldId="301"/>
            <ac:spMk id="5" creationId="{401CC42B-5FA8-0789-34AF-A9A6846E8C83}"/>
          </ac:spMkLst>
        </pc:spChg>
        <pc:spChg chg="del">
          <ac:chgData name="Diana Pineda" userId="d3ac4423-1c2c-4910-890c-bead5be1a87e" providerId="ADAL" clId="{5CEF84F3-7055-43CB-86E0-68168ADD06EE}" dt="2025-02-05T19:27:43.161" v="465" actId="21"/>
          <ac:spMkLst>
            <pc:docMk/>
            <pc:sldMk cId="1202866121" sldId="301"/>
            <ac:spMk id="14" creationId="{511A95D5-85C6-9C19-8AEC-8CC8A32200B3}"/>
          </ac:spMkLst>
        </pc:spChg>
        <pc:spChg chg="del">
          <ac:chgData name="Diana Pineda" userId="d3ac4423-1c2c-4910-890c-bead5be1a87e" providerId="ADAL" clId="{5CEF84F3-7055-43CB-86E0-68168ADD06EE}" dt="2025-02-05T19:27:43.161" v="465" actId="21"/>
          <ac:spMkLst>
            <pc:docMk/>
            <pc:sldMk cId="1202866121" sldId="301"/>
            <ac:spMk id="15" creationId="{E5BD38B1-8154-746B-C730-E764EFB5C8CD}"/>
          </ac:spMkLst>
        </pc:spChg>
        <pc:spChg chg="del">
          <ac:chgData name="Diana Pineda" userId="d3ac4423-1c2c-4910-890c-bead5be1a87e" providerId="ADAL" clId="{5CEF84F3-7055-43CB-86E0-68168ADD06EE}" dt="2025-02-05T19:27:43.161" v="465" actId="21"/>
          <ac:spMkLst>
            <pc:docMk/>
            <pc:sldMk cId="1202866121" sldId="301"/>
            <ac:spMk id="16" creationId="{0A27A564-5201-0F0E-028B-245672F1C065}"/>
          </ac:spMkLst>
        </pc:spChg>
        <pc:spChg chg="del">
          <ac:chgData name="Diana Pineda" userId="d3ac4423-1c2c-4910-890c-bead5be1a87e" providerId="ADAL" clId="{5CEF84F3-7055-43CB-86E0-68168ADD06EE}" dt="2025-02-05T19:27:43.161" v="465" actId="21"/>
          <ac:spMkLst>
            <pc:docMk/>
            <pc:sldMk cId="1202866121" sldId="301"/>
            <ac:spMk id="17" creationId="{66376FB6-057F-3FB7-F508-42C97CC27E4D}"/>
          </ac:spMkLst>
        </pc:spChg>
        <pc:picChg chg="add del">
          <ac:chgData name="Diana Pineda" userId="d3ac4423-1c2c-4910-890c-bead5be1a87e" providerId="ADAL" clId="{5CEF84F3-7055-43CB-86E0-68168ADD06EE}" dt="2025-02-05T19:27:43.161" v="465" actId="21"/>
          <ac:picMkLst>
            <pc:docMk/>
            <pc:sldMk cId="1202866121" sldId="301"/>
            <ac:picMk id="12" creationId="{94B188D6-DDE1-42B1-5A54-C79036A98A28}"/>
          </ac:picMkLst>
        </pc:picChg>
        <pc:picChg chg="add del">
          <ac:chgData name="Diana Pineda" userId="d3ac4423-1c2c-4910-890c-bead5be1a87e" providerId="ADAL" clId="{5CEF84F3-7055-43CB-86E0-68168ADD06EE}" dt="2025-02-05T19:27:43.161" v="465" actId="21"/>
          <ac:picMkLst>
            <pc:docMk/>
            <pc:sldMk cId="1202866121" sldId="301"/>
            <ac:picMk id="13" creationId="{F9A5CAFA-891B-77F6-5016-3B2E40B90895}"/>
          </ac:picMkLst>
        </pc:picChg>
      </pc:sldChg>
      <pc:sldChg chg="delSp modSp del mod">
        <pc:chgData name="Diana Pineda" userId="d3ac4423-1c2c-4910-890c-bead5be1a87e" providerId="ADAL" clId="{5CEF84F3-7055-43CB-86E0-68168ADD06EE}" dt="2025-02-05T19:25:00.263" v="426" actId="47"/>
        <pc:sldMkLst>
          <pc:docMk/>
          <pc:sldMk cId="1111481771" sldId="302"/>
        </pc:sldMkLst>
        <pc:spChg chg="del">
          <ac:chgData name="Diana Pineda" userId="d3ac4423-1c2c-4910-890c-bead5be1a87e" providerId="ADAL" clId="{5CEF84F3-7055-43CB-86E0-68168ADD06EE}" dt="2025-02-05T19:24:55.925" v="424" actId="21"/>
          <ac:spMkLst>
            <pc:docMk/>
            <pc:sldMk cId="1111481771" sldId="302"/>
            <ac:spMk id="3" creationId="{E0750E6A-5C89-E0E3-A040-C8AEC22564D6}"/>
          </ac:spMkLst>
        </pc:spChg>
        <pc:spChg chg="del">
          <ac:chgData name="Diana Pineda" userId="d3ac4423-1c2c-4910-890c-bead5be1a87e" providerId="ADAL" clId="{5CEF84F3-7055-43CB-86E0-68168ADD06EE}" dt="2025-02-05T19:24:55.925" v="424" actId="21"/>
          <ac:spMkLst>
            <pc:docMk/>
            <pc:sldMk cId="1111481771" sldId="302"/>
            <ac:spMk id="5" creationId="{FC2EBDED-34D1-FFF9-480E-5617C5206649}"/>
          </ac:spMkLst>
        </pc:spChg>
        <pc:spChg chg="del">
          <ac:chgData name="Diana Pineda" userId="d3ac4423-1c2c-4910-890c-bead5be1a87e" providerId="ADAL" clId="{5CEF84F3-7055-43CB-86E0-68168ADD06EE}" dt="2025-02-05T19:24:55.925" v="424" actId="21"/>
          <ac:spMkLst>
            <pc:docMk/>
            <pc:sldMk cId="1111481771" sldId="302"/>
            <ac:spMk id="6" creationId="{561DEB41-5163-9E90-E962-7FACFDAE60CC}"/>
          </ac:spMkLst>
        </pc:spChg>
        <pc:spChg chg="del">
          <ac:chgData name="Diana Pineda" userId="d3ac4423-1c2c-4910-890c-bead5be1a87e" providerId="ADAL" clId="{5CEF84F3-7055-43CB-86E0-68168ADD06EE}" dt="2025-02-05T19:24:55.925" v="424" actId="21"/>
          <ac:spMkLst>
            <pc:docMk/>
            <pc:sldMk cId="1111481771" sldId="302"/>
            <ac:spMk id="7" creationId="{B0BCB527-D410-AF1E-8476-964B4FAF3AF2}"/>
          </ac:spMkLst>
        </pc:spChg>
        <pc:spChg chg="del">
          <ac:chgData name="Diana Pineda" userId="d3ac4423-1c2c-4910-890c-bead5be1a87e" providerId="ADAL" clId="{5CEF84F3-7055-43CB-86E0-68168ADD06EE}" dt="2025-02-05T19:24:55.925" v="424" actId="21"/>
          <ac:spMkLst>
            <pc:docMk/>
            <pc:sldMk cId="1111481771" sldId="302"/>
            <ac:spMk id="8" creationId="{399ABDA0-2E4C-A345-7833-69A48D8F3ADC}"/>
          </ac:spMkLst>
        </pc:spChg>
        <pc:spChg chg="mod">
          <ac:chgData name="Diana Pineda" userId="d3ac4423-1c2c-4910-890c-bead5be1a87e" providerId="ADAL" clId="{5CEF84F3-7055-43CB-86E0-68168ADD06EE}" dt="2025-02-05T19:24:50.801" v="423" actId="1076"/>
          <ac:spMkLst>
            <pc:docMk/>
            <pc:sldMk cId="1111481771" sldId="302"/>
            <ac:spMk id="113" creationId="{9C61FFE0-E4A2-FE8D-497D-AD56C1EC4A5C}"/>
          </ac:spMkLst>
        </pc:spChg>
        <pc:picChg chg="del">
          <ac:chgData name="Diana Pineda" userId="d3ac4423-1c2c-4910-890c-bead5be1a87e" providerId="ADAL" clId="{5CEF84F3-7055-43CB-86E0-68168ADD06EE}" dt="2025-02-05T19:24:55.925" v="424" actId="21"/>
          <ac:picMkLst>
            <pc:docMk/>
            <pc:sldMk cId="1111481771" sldId="302"/>
            <ac:picMk id="4" creationId="{62706C17-A140-73D8-79DC-D227952EBCD3}"/>
          </ac:picMkLst>
        </pc:picChg>
      </pc:sldChg>
      <pc:sldChg chg="delSp del mod">
        <pc:chgData name="Diana Pineda" userId="d3ac4423-1c2c-4910-890c-bead5be1a87e" providerId="ADAL" clId="{5CEF84F3-7055-43CB-86E0-68168ADD06EE}" dt="2025-02-05T19:28:13.388" v="476" actId="47"/>
        <pc:sldMkLst>
          <pc:docMk/>
          <pc:sldMk cId="1525064530" sldId="302"/>
        </pc:sldMkLst>
        <pc:spChg chg="del">
          <ac:chgData name="Diana Pineda" userId="d3ac4423-1c2c-4910-890c-bead5be1a87e" providerId="ADAL" clId="{5CEF84F3-7055-43CB-86E0-68168ADD06EE}" dt="2025-02-05T19:27:52.107" v="468" actId="21"/>
          <ac:spMkLst>
            <pc:docMk/>
            <pc:sldMk cId="1525064530" sldId="302"/>
            <ac:spMk id="3" creationId="{B04AF04A-AB17-01DB-4BD7-E1DFE74614B3}"/>
          </ac:spMkLst>
        </pc:spChg>
        <pc:spChg chg="del">
          <ac:chgData name="Diana Pineda" userId="d3ac4423-1c2c-4910-890c-bead5be1a87e" providerId="ADAL" clId="{5CEF84F3-7055-43CB-86E0-68168ADD06EE}" dt="2025-02-05T19:27:52.107" v="468" actId="21"/>
          <ac:spMkLst>
            <pc:docMk/>
            <pc:sldMk cId="1525064530" sldId="302"/>
            <ac:spMk id="5" creationId="{07C29E19-EF30-CC8B-59F0-F1A4986078B0}"/>
          </ac:spMkLst>
        </pc:spChg>
        <pc:spChg chg="del">
          <ac:chgData name="Diana Pineda" userId="d3ac4423-1c2c-4910-890c-bead5be1a87e" providerId="ADAL" clId="{5CEF84F3-7055-43CB-86E0-68168ADD06EE}" dt="2025-02-05T19:27:52.107" v="468" actId="21"/>
          <ac:spMkLst>
            <pc:docMk/>
            <pc:sldMk cId="1525064530" sldId="302"/>
            <ac:spMk id="6" creationId="{2C7AD067-362D-6EA5-943F-518FF975CD6B}"/>
          </ac:spMkLst>
        </pc:spChg>
        <pc:picChg chg="del">
          <ac:chgData name="Diana Pineda" userId="d3ac4423-1c2c-4910-890c-bead5be1a87e" providerId="ADAL" clId="{5CEF84F3-7055-43CB-86E0-68168ADD06EE}" dt="2025-02-05T19:27:52.107" v="468" actId="21"/>
          <ac:picMkLst>
            <pc:docMk/>
            <pc:sldMk cId="1525064530" sldId="302"/>
            <ac:picMk id="4" creationId="{6A3840CF-1CC7-6051-9199-894A9C00B77C}"/>
          </ac:picMkLst>
        </pc:picChg>
      </pc:sldChg>
      <pc:sldChg chg="delSp del mod">
        <pc:chgData name="Diana Pineda" userId="d3ac4423-1c2c-4910-890c-bead5be1a87e" providerId="ADAL" clId="{5CEF84F3-7055-43CB-86E0-68168ADD06EE}" dt="2025-02-05T19:28:44.496" v="482" actId="47"/>
        <pc:sldMkLst>
          <pc:docMk/>
          <pc:sldMk cId="286003755" sldId="303"/>
        </pc:sldMkLst>
        <pc:spChg chg="del">
          <ac:chgData name="Diana Pineda" userId="d3ac4423-1c2c-4910-890c-bead5be1a87e" providerId="ADAL" clId="{5CEF84F3-7055-43CB-86E0-68168ADD06EE}" dt="2025-02-05T19:28:40.202" v="480" actId="21"/>
          <ac:spMkLst>
            <pc:docMk/>
            <pc:sldMk cId="286003755" sldId="303"/>
            <ac:spMk id="3" creationId="{62ACAA78-0E31-F982-BF33-5D4112C4B3EC}"/>
          </ac:spMkLst>
        </pc:spChg>
        <pc:spChg chg="del">
          <ac:chgData name="Diana Pineda" userId="d3ac4423-1c2c-4910-890c-bead5be1a87e" providerId="ADAL" clId="{5CEF84F3-7055-43CB-86E0-68168ADD06EE}" dt="2025-02-05T19:28:40.202" v="480" actId="21"/>
          <ac:spMkLst>
            <pc:docMk/>
            <pc:sldMk cId="286003755" sldId="303"/>
            <ac:spMk id="7" creationId="{ABC54D87-3CDE-3D80-2E5A-6BAF92197021}"/>
          </ac:spMkLst>
        </pc:spChg>
        <pc:spChg chg="del">
          <ac:chgData name="Diana Pineda" userId="d3ac4423-1c2c-4910-890c-bead5be1a87e" providerId="ADAL" clId="{5CEF84F3-7055-43CB-86E0-68168ADD06EE}" dt="2025-02-05T19:28:40.202" v="480" actId="21"/>
          <ac:spMkLst>
            <pc:docMk/>
            <pc:sldMk cId="286003755" sldId="303"/>
            <ac:spMk id="8" creationId="{55C2C51E-DBBE-9CA2-BD7C-015D262BA6D1}"/>
          </ac:spMkLst>
        </pc:spChg>
        <pc:spChg chg="del">
          <ac:chgData name="Diana Pineda" userId="d3ac4423-1c2c-4910-890c-bead5be1a87e" providerId="ADAL" clId="{5CEF84F3-7055-43CB-86E0-68168ADD06EE}" dt="2025-02-05T19:28:40.202" v="480" actId="21"/>
          <ac:spMkLst>
            <pc:docMk/>
            <pc:sldMk cId="286003755" sldId="303"/>
            <ac:spMk id="9" creationId="{18E86A8D-3B01-7863-1E80-5A4B5085DA87}"/>
          </ac:spMkLst>
        </pc:spChg>
        <pc:spChg chg="del">
          <ac:chgData name="Diana Pineda" userId="d3ac4423-1c2c-4910-890c-bead5be1a87e" providerId="ADAL" clId="{5CEF84F3-7055-43CB-86E0-68168ADD06EE}" dt="2025-02-05T19:28:40.202" v="480" actId="21"/>
          <ac:spMkLst>
            <pc:docMk/>
            <pc:sldMk cId="286003755" sldId="303"/>
            <ac:spMk id="10" creationId="{A17CAB46-3328-F3FD-F07A-AEE14BE79006}"/>
          </ac:spMkLst>
        </pc:spChg>
        <pc:spChg chg="del">
          <ac:chgData name="Diana Pineda" userId="d3ac4423-1c2c-4910-890c-bead5be1a87e" providerId="ADAL" clId="{5CEF84F3-7055-43CB-86E0-68168ADD06EE}" dt="2025-02-05T19:28:40.202" v="480" actId="21"/>
          <ac:spMkLst>
            <pc:docMk/>
            <pc:sldMk cId="286003755" sldId="303"/>
            <ac:spMk id="11" creationId="{8E6CB393-6146-1C8E-E214-A64866C20695}"/>
          </ac:spMkLst>
        </pc:spChg>
        <pc:spChg chg="del">
          <ac:chgData name="Diana Pineda" userId="d3ac4423-1c2c-4910-890c-bead5be1a87e" providerId="ADAL" clId="{5CEF84F3-7055-43CB-86E0-68168ADD06EE}" dt="2025-02-05T19:28:40.202" v="480" actId="21"/>
          <ac:spMkLst>
            <pc:docMk/>
            <pc:sldMk cId="286003755" sldId="303"/>
            <ac:spMk id="12" creationId="{B07BC205-73DE-9B0E-D191-55EF50E1B869}"/>
          </ac:spMkLst>
        </pc:spChg>
        <pc:spChg chg="del">
          <ac:chgData name="Diana Pineda" userId="d3ac4423-1c2c-4910-890c-bead5be1a87e" providerId="ADAL" clId="{5CEF84F3-7055-43CB-86E0-68168ADD06EE}" dt="2025-02-05T19:28:40.202" v="480" actId="21"/>
          <ac:spMkLst>
            <pc:docMk/>
            <pc:sldMk cId="286003755" sldId="303"/>
            <ac:spMk id="13" creationId="{D93B79DB-6DE0-8751-5625-6513B9EC9E12}"/>
          </ac:spMkLst>
        </pc:spChg>
        <pc:spChg chg="del">
          <ac:chgData name="Diana Pineda" userId="d3ac4423-1c2c-4910-890c-bead5be1a87e" providerId="ADAL" clId="{5CEF84F3-7055-43CB-86E0-68168ADD06EE}" dt="2025-02-05T19:28:40.202" v="480" actId="21"/>
          <ac:spMkLst>
            <pc:docMk/>
            <pc:sldMk cId="286003755" sldId="303"/>
            <ac:spMk id="14" creationId="{E1C587B8-9D0E-F2D9-88CB-26A04887D3AC}"/>
          </ac:spMkLst>
        </pc:spChg>
        <pc:picChg chg="del">
          <ac:chgData name="Diana Pineda" userId="d3ac4423-1c2c-4910-890c-bead5be1a87e" providerId="ADAL" clId="{5CEF84F3-7055-43CB-86E0-68168ADD06EE}" dt="2025-02-05T19:28:40.202" v="480" actId="21"/>
          <ac:picMkLst>
            <pc:docMk/>
            <pc:sldMk cId="286003755" sldId="303"/>
            <ac:picMk id="5" creationId="{DC91A78D-7C3E-E044-29FA-8513A642F038}"/>
          </ac:picMkLst>
        </pc:picChg>
      </pc:sldChg>
      <pc:sldChg chg="delSp del mod">
        <pc:chgData name="Diana Pineda" userId="d3ac4423-1c2c-4910-890c-bead5be1a87e" providerId="ADAL" clId="{5CEF84F3-7055-43CB-86E0-68168ADD06EE}" dt="2025-02-05T19:25:09.094" v="429" actId="47"/>
        <pc:sldMkLst>
          <pc:docMk/>
          <pc:sldMk cId="3892374373" sldId="303"/>
        </pc:sldMkLst>
        <pc:spChg chg="del">
          <ac:chgData name="Diana Pineda" userId="d3ac4423-1c2c-4910-890c-bead5be1a87e" providerId="ADAL" clId="{5CEF84F3-7055-43CB-86E0-68168ADD06EE}" dt="2025-02-05T19:25:05.181" v="427" actId="21"/>
          <ac:spMkLst>
            <pc:docMk/>
            <pc:sldMk cId="3892374373" sldId="303"/>
            <ac:spMk id="3" creationId="{B608CB4D-A259-2694-B3AC-015B2978BF00}"/>
          </ac:spMkLst>
        </pc:spChg>
        <pc:spChg chg="del">
          <ac:chgData name="Diana Pineda" userId="d3ac4423-1c2c-4910-890c-bead5be1a87e" providerId="ADAL" clId="{5CEF84F3-7055-43CB-86E0-68168ADD06EE}" dt="2025-02-05T19:25:05.181" v="427" actId="21"/>
          <ac:spMkLst>
            <pc:docMk/>
            <pc:sldMk cId="3892374373" sldId="303"/>
            <ac:spMk id="6" creationId="{B0A9F803-9D40-C566-DD7A-16EBA6E94040}"/>
          </ac:spMkLst>
        </pc:spChg>
        <pc:spChg chg="del">
          <ac:chgData name="Diana Pineda" userId="d3ac4423-1c2c-4910-890c-bead5be1a87e" providerId="ADAL" clId="{5CEF84F3-7055-43CB-86E0-68168ADD06EE}" dt="2025-02-05T19:25:05.181" v="427" actId="21"/>
          <ac:spMkLst>
            <pc:docMk/>
            <pc:sldMk cId="3892374373" sldId="303"/>
            <ac:spMk id="7" creationId="{58D7A2D8-F5EE-5ADB-5907-AFD34F5E2AD6}"/>
          </ac:spMkLst>
        </pc:spChg>
        <pc:spChg chg="del">
          <ac:chgData name="Diana Pineda" userId="d3ac4423-1c2c-4910-890c-bead5be1a87e" providerId="ADAL" clId="{5CEF84F3-7055-43CB-86E0-68168ADD06EE}" dt="2025-02-05T19:25:05.181" v="427" actId="21"/>
          <ac:spMkLst>
            <pc:docMk/>
            <pc:sldMk cId="3892374373" sldId="303"/>
            <ac:spMk id="8" creationId="{9F51ADE7-E70B-CE59-380E-766471A14A5F}"/>
          </ac:spMkLst>
        </pc:spChg>
        <pc:spChg chg="del">
          <ac:chgData name="Diana Pineda" userId="d3ac4423-1c2c-4910-890c-bead5be1a87e" providerId="ADAL" clId="{5CEF84F3-7055-43CB-86E0-68168ADD06EE}" dt="2025-02-05T19:25:05.181" v="427" actId="21"/>
          <ac:spMkLst>
            <pc:docMk/>
            <pc:sldMk cId="3892374373" sldId="303"/>
            <ac:spMk id="9" creationId="{63455A51-1772-75BE-3BD7-5F19E62906CD}"/>
          </ac:spMkLst>
        </pc:spChg>
        <pc:spChg chg="del">
          <ac:chgData name="Diana Pineda" userId="d3ac4423-1c2c-4910-890c-bead5be1a87e" providerId="ADAL" clId="{5CEF84F3-7055-43CB-86E0-68168ADD06EE}" dt="2025-02-05T19:25:05.181" v="427" actId="21"/>
          <ac:spMkLst>
            <pc:docMk/>
            <pc:sldMk cId="3892374373" sldId="303"/>
            <ac:spMk id="10" creationId="{284B413F-C304-B9A3-20F9-0A403B7F2305}"/>
          </ac:spMkLst>
        </pc:spChg>
        <pc:picChg chg="del">
          <ac:chgData name="Diana Pineda" userId="d3ac4423-1c2c-4910-890c-bead5be1a87e" providerId="ADAL" clId="{5CEF84F3-7055-43CB-86E0-68168ADD06EE}" dt="2025-02-05T19:25:05.181" v="427" actId="21"/>
          <ac:picMkLst>
            <pc:docMk/>
            <pc:sldMk cId="3892374373" sldId="303"/>
            <ac:picMk id="4" creationId="{668EB9B9-0A7E-18F4-8032-905AB19F0CED}"/>
          </ac:picMkLst>
        </pc:picChg>
      </pc:sldChg>
      <pc:sldChg chg="addSp modSp add ord">
        <pc:chgData name="Diana Pineda" userId="d3ac4423-1c2c-4910-890c-bead5be1a87e" providerId="ADAL" clId="{5CEF84F3-7055-43CB-86E0-68168ADD06EE}" dt="2025-02-05T19:24:36.489" v="417"/>
        <pc:sldMkLst>
          <pc:docMk/>
          <pc:sldMk cId="2810919463" sldId="304"/>
        </pc:sldMkLst>
        <pc:spChg chg="add mod">
          <ac:chgData name="Diana Pineda" userId="d3ac4423-1c2c-4910-890c-bead5be1a87e" providerId="ADAL" clId="{5CEF84F3-7055-43CB-86E0-68168ADD06EE}" dt="2025-02-05T19:24:36.489" v="417"/>
          <ac:spMkLst>
            <pc:docMk/>
            <pc:sldMk cId="2810919463" sldId="304"/>
            <ac:spMk id="3" creationId="{D5ED2B40-17C0-6DE7-DD21-EC7B9E65874A}"/>
          </ac:spMkLst>
        </pc:spChg>
        <pc:spChg chg="add mod">
          <ac:chgData name="Diana Pineda" userId="d3ac4423-1c2c-4910-890c-bead5be1a87e" providerId="ADAL" clId="{5CEF84F3-7055-43CB-86E0-68168ADD06EE}" dt="2025-02-05T19:24:36.489" v="417"/>
          <ac:spMkLst>
            <pc:docMk/>
            <pc:sldMk cId="2810919463" sldId="304"/>
            <ac:spMk id="9" creationId="{BA7A161B-1A2F-3F98-3F61-FFA9AF227A7A}"/>
          </ac:spMkLst>
        </pc:spChg>
        <pc:spChg chg="add mod">
          <ac:chgData name="Diana Pineda" userId="d3ac4423-1c2c-4910-890c-bead5be1a87e" providerId="ADAL" clId="{5CEF84F3-7055-43CB-86E0-68168ADD06EE}" dt="2025-02-05T19:24:36.489" v="417"/>
          <ac:spMkLst>
            <pc:docMk/>
            <pc:sldMk cId="2810919463" sldId="304"/>
            <ac:spMk id="10" creationId="{D0DC75C6-01D6-14D4-D89B-0F4F687F198E}"/>
          </ac:spMkLst>
        </pc:spChg>
        <pc:spChg chg="add mod">
          <ac:chgData name="Diana Pineda" userId="d3ac4423-1c2c-4910-890c-bead5be1a87e" providerId="ADAL" clId="{5CEF84F3-7055-43CB-86E0-68168ADD06EE}" dt="2025-02-05T19:24:36.489" v="417"/>
          <ac:spMkLst>
            <pc:docMk/>
            <pc:sldMk cId="2810919463" sldId="304"/>
            <ac:spMk id="11" creationId="{19E4F287-1499-AB2F-1BE6-C835F2A584DD}"/>
          </ac:spMkLst>
        </pc:spChg>
        <pc:spChg chg="add mod">
          <ac:chgData name="Diana Pineda" userId="d3ac4423-1c2c-4910-890c-bead5be1a87e" providerId="ADAL" clId="{5CEF84F3-7055-43CB-86E0-68168ADD06EE}" dt="2025-02-05T19:24:36.489" v="417"/>
          <ac:spMkLst>
            <pc:docMk/>
            <pc:sldMk cId="2810919463" sldId="304"/>
            <ac:spMk id="12" creationId="{D089C4C3-2BC1-19CA-CBF0-1E674DDE69A2}"/>
          </ac:spMkLst>
        </pc:spChg>
        <pc:spChg chg="add mod">
          <ac:chgData name="Diana Pineda" userId="d3ac4423-1c2c-4910-890c-bead5be1a87e" providerId="ADAL" clId="{5CEF84F3-7055-43CB-86E0-68168ADD06EE}" dt="2025-02-05T19:24:36.489" v="417"/>
          <ac:spMkLst>
            <pc:docMk/>
            <pc:sldMk cId="2810919463" sldId="304"/>
            <ac:spMk id="13" creationId="{37C45C6C-3ED4-F223-3A80-18DEAB5972FC}"/>
          </ac:spMkLst>
        </pc:spChg>
        <pc:spChg chg="add mod">
          <ac:chgData name="Diana Pineda" userId="d3ac4423-1c2c-4910-890c-bead5be1a87e" providerId="ADAL" clId="{5CEF84F3-7055-43CB-86E0-68168ADD06EE}" dt="2025-02-05T19:24:36.489" v="417"/>
          <ac:spMkLst>
            <pc:docMk/>
            <pc:sldMk cId="2810919463" sldId="304"/>
            <ac:spMk id="14" creationId="{81F59905-68D1-67AA-6DB8-4EA6FE2F4743}"/>
          </ac:spMkLst>
        </pc:spChg>
        <pc:picChg chg="add mod">
          <ac:chgData name="Diana Pineda" userId="d3ac4423-1c2c-4910-890c-bead5be1a87e" providerId="ADAL" clId="{5CEF84F3-7055-43CB-86E0-68168ADD06EE}" dt="2025-02-05T19:24:36.489" v="417"/>
          <ac:picMkLst>
            <pc:docMk/>
            <pc:sldMk cId="2810919463" sldId="304"/>
            <ac:picMk id="2" creationId="{D587D85D-EAB8-2452-56C6-E7AFAD14BC34}"/>
          </ac:picMkLst>
        </pc:picChg>
        <pc:picChg chg="add mod">
          <ac:chgData name="Diana Pineda" userId="d3ac4423-1c2c-4910-890c-bead5be1a87e" providerId="ADAL" clId="{5CEF84F3-7055-43CB-86E0-68168ADD06EE}" dt="2025-02-05T19:24:36.489" v="417"/>
          <ac:picMkLst>
            <pc:docMk/>
            <pc:sldMk cId="2810919463" sldId="304"/>
            <ac:picMk id="8" creationId="{68EC9EB8-0B61-416F-E57E-CAD0E4C4C561}"/>
          </ac:picMkLst>
        </pc:picChg>
      </pc:sldChg>
      <pc:sldChg chg="addSp modSp add ord">
        <pc:chgData name="Diana Pineda" userId="d3ac4423-1c2c-4910-890c-bead5be1a87e" providerId="ADAL" clId="{5CEF84F3-7055-43CB-86E0-68168ADD06EE}" dt="2025-02-05T19:24:26.110" v="414"/>
        <pc:sldMkLst>
          <pc:docMk/>
          <pc:sldMk cId="1981065396" sldId="305"/>
        </pc:sldMkLst>
        <pc:spChg chg="add mod">
          <ac:chgData name="Diana Pineda" userId="d3ac4423-1c2c-4910-890c-bead5be1a87e" providerId="ADAL" clId="{5CEF84F3-7055-43CB-86E0-68168ADD06EE}" dt="2025-02-05T19:24:26.110" v="414"/>
          <ac:spMkLst>
            <pc:docMk/>
            <pc:sldMk cId="1981065396" sldId="305"/>
            <ac:spMk id="2" creationId="{09FF8FC9-8B1B-E97C-A385-C00ED7CA559F}"/>
          </ac:spMkLst>
        </pc:spChg>
        <pc:spChg chg="add mod">
          <ac:chgData name="Diana Pineda" userId="d3ac4423-1c2c-4910-890c-bead5be1a87e" providerId="ADAL" clId="{5CEF84F3-7055-43CB-86E0-68168ADD06EE}" dt="2025-02-05T19:24:26.110" v="414"/>
          <ac:spMkLst>
            <pc:docMk/>
            <pc:sldMk cId="1981065396" sldId="305"/>
            <ac:spMk id="3" creationId="{9AD36714-FFC8-921D-EC6B-AC1A9DD85906}"/>
          </ac:spMkLst>
        </pc:spChg>
        <pc:spChg chg="add mod">
          <ac:chgData name="Diana Pineda" userId="d3ac4423-1c2c-4910-890c-bead5be1a87e" providerId="ADAL" clId="{5CEF84F3-7055-43CB-86E0-68168ADD06EE}" dt="2025-02-05T19:24:26.110" v="414"/>
          <ac:spMkLst>
            <pc:docMk/>
            <pc:sldMk cId="1981065396" sldId="305"/>
            <ac:spMk id="10" creationId="{CCF8048E-118F-3341-C488-5A3CE252EE21}"/>
          </ac:spMkLst>
        </pc:spChg>
        <pc:spChg chg="add mod">
          <ac:chgData name="Diana Pineda" userId="d3ac4423-1c2c-4910-890c-bead5be1a87e" providerId="ADAL" clId="{5CEF84F3-7055-43CB-86E0-68168ADD06EE}" dt="2025-02-05T19:24:26.110" v="414"/>
          <ac:spMkLst>
            <pc:docMk/>
            <pc:sldMk cId="1981065396" sldId="305"/>
            <ac:spMk id="11" creationId="{A1FF1446-0F44-8CE6-68CF-5FD06FD00674}"/>
          </ac:spMkLst>
        </pc:spChg>
        <pc:spChg chg="add mod">
          <ac:chgData name="Diana Pineda" userId="d3ac4423-1c2c-4910-890c-bead5be1a87e" providerId="ADAL" clId="{5CEF84F3-7055-43CB-86E0-68168ADD06EE}" dt="2025-02-05T19:24:26.110" v="414"/>
          <ac:spMkLst>
            <pc:docMk/>
            <pc:sldMk cId="1981065396" sldId="305"/>
            <ac:spMk id="12" creationId="{A92D7BFE-98D1-5CB0-D770-E821C54159F2}"/>
          </ac:spMkLst>
        </pc:spChg>
        <pc:spChg chg="add mod">
          <ac:chgData name="Diana Pineda" userId="d3ac4423-1c2c-4910-890c-bead5be1a87e" providerId="ADAL" clId="{5CEF84F3-7055-43CB-86E0-68168ADD06EE}" dt="2025-02-05T19:24:26.110" v="414"/>
          <ac:spMkLst>
            <pc:docMk/>
            <pc:sldMk cId="1981065396" sldId="305"/>
            <ac:spMk id="13" creationId="{B2109EDA-59CF-963B-4E05-324028A16656}"/>
          </ac:spMkLst>
        </pc:spChg>
        <pc:spChg chg="add mod">
          <ac:chgData name="Diana Pineda" userId="d3ac4423-1c2c-4910-890c-bead5be1a87e" providerId="ADAL" clId="{5CEF84F3-7055-43CB-86E0-68168ADD06EE}" dt="2025-02-05T19:24:26.110" v="414"/>
          <ac:spMkLst>
            <pc:docMk/>
            <pc:sldMk cId="1981065396" sldId="305"/>
            <ac:spMk id="14" creationId="{A50C62D1-3B17-2630-029C-134D147AF32C}"/>
          </ac:spMkLst>
        </pc:spChg>
        <pc:picChg chg="add mod">
          <ac:chgData name="Diana Pineda" userId="d3ac4423-1c2c-4910-890c-bead5be1a87e" providerId="ADAL" clId="{5CEF84F3-7055-43CB-86E0-68168ADD06EE}" dt="2025-02-05T19:24:26.110" v="414"/>
          <ac:picMkLst>
            <pc:docMk/>
            <pc:sldMk cId="1981065396" sldId="305"/>
            <ac:picMk id="8" creationId="{B3B31E5B-BD46-739D-8EBB-8DDF425A32F5}"/>
          </ac:picMkLst>
        </pc:picChg>
        <pc:picChg chg="add mod">
          <ac:chgData name="Diana Pineda" userId="d3ac4423-1c2c-4910-890c-bead5be1a87e" providerId="ADAL" clId="{5CEF84F3-7055-43CB-86E0-68168ADD06EE}" dt="2025-02-05T19:24:26.110" v="414"/>
          <ac:picMkLst>
            <pc:docMk/>
            <pc:sldMk cId="1981065396" sldId="305"/>
            <ac:picMk id="9" creationId="{DF0322FF-7457-E17B-063F-361089F41F96}"/>
          </ac:picMkLst>
        </pc:picChg>
      </pc:sldChg>
      <pc:sldChg chg="addSp modSp add ord">
        <pc:chgData name="Diana Pineda" userId="d3ac4423-1c2c-4910-890c-bead5be1a87e" providerId="ADAL" clId="{5CEF84F3-7055-43CB-86E0-68168ADD06EE}" dt="2025-02-05T19:24:44.783" v="420"/>
        <pc:sldMkLst>
          <pc:docMk/>
          <pc:sldMk cId="3873445883" sldId="306"/>
        </pc:sldMkLst>
        <pc:spChg chg="add mod">
          <ac:chgData name="Diana Pineda" userId="d3ac4423-1c2c-4910-890c-bead5be1a87e" providerId="ADAL" clId="{5CEF84F3-7055-43CB-86E0-68168ADD06EE}" dt="2025-02-05T19:24:44.783" v="420"/>
          <ac:spMkLst>
            <pc:docMk/>
            <pc:sldMk cId="3873445883" sldId="306"/>
            <ac:spMk id="2" creationId="{87F85D7C-0A15-1226-560A-F4DA1E99E181}"/>
          </ac:spMkLst>
        </pc:spChg>
        <pc:spChg chg="add mod">
          <ac:chgData name="Diana Pineda" userId="d3ac4423-1c2c-4910-890c-bead5be1a87e" providerId="ADAL" clId="{5CEF84F3-7055-43CB-86E0-68168ADD06EE}" dt="2025-02-05T19:24:44.783" v="420"/>
          <ac:spMkLst>
            <pc:docMk/>
            <pc:sldMk cId="3873445883" sldId="306"/>
            <ac:spMk id="3" creationId="{E26AB46E-F7AE-0A44-C24A-63046D29F974}"/>
          </ac:spMkLst>
        </pc:spChg>
        <pc:spChg chg="add mod">
          <ac:chgData name="Diana Pineda" userId="d3ac4423-1c2c-4910-890c-bead5be1a87e" providerId="ADAL" clId="{5CEF84F3-7055-43CB-86E0-68168ADD06EE}" dt="2025-02-05T19:24:44.783" v="420"/>
          <ac:spMkLst>
            <pc:docMk/>
            <pc:sldMk cId="3873445883" sldId="306"/>
            <ac:spMk id="10" creationId="{9F4375B0-6226-1C74-2E17-F5F5F984B71B}"/>
          </ac:spMkLst>
        </pc:spChg>
        <pc:spChg chg="add mod">
          <ac:chgData name="Diana Pineda" userId="d3ac4423-1c2c-4910-890c-bead5be1a87e" providerId="ADAL" clId="{5CEF84F3-7055-43CB-86E0-68168ADD06EE}" dt="2025-02-05T19:24:44.783" v="420"/>
          <ac:spMkLst>
            <pc:docMk/>
            <pc:sldMk cId="3873445883" sldId="306"/>
            <ac:spMk id="11" creationId="{31254125-9F31-4CD8-1ED4-AAEF579B70D3}"/>
          </ac:spMkLst>
        </pc:spChg>
        <pc:spChg chg="add mod">
          <ac:chgData name="Diana Pineda" userId="d3ac4423-1c2c-4910-890c-bead5be1a87e" providerId="ADAL" clId="{5CEF84F3-7055-43CB-86E0-68168ADD06EE}" dt="2025-02-05T19:24:44.783" v="420"/>
          <ac:spMkLst>
            <pc:docMk/>
            <pc:sldMk cId="3873445883" sldId="306"/>
            <ac:spMk id="12" creationId="{AC2C1026-302F-880F-82F5-F04D3474E890}"/>
          </ac:spMkLst>
        </pc:spChg>
        <pc:spChg chg="add mod">
          <ac:chgData name="Diana Pineda" userId="d3ac4423-1c2c-4910-890c-bead5be1a87e" providerId="ADAL" clId="{5CEF84F3-7055-43CB-86E0-68168ADD06EE}" dt="2025-02-05T19:24:44.783" v="420"/>
          <ac:spMkLst>
            <pc:docMk/>
            <pc:sldMk cId="3873445883" sldId="306"/>
            <ac:spMk id="13" creationId="{02BA42AC-B1FA-90E6-C40C-70AA8CF4B021}"/>
          </ac:spMkLst>
        </pc:spChg>
        <pc:spChg chg="add mod">
          <ac:chgData name="Diana Pineda" userId="d3ac4423-1c2c-4910-890c-bead5be1a87e" providerId="ADAL" clId="{5CEF84F3-7055-43CB-86E0-68168ADD06EE}" dt="2025-02-05T19:24:44.783" v="420"/>
          <ac:spMkLst>
            <pc:docMk/>
            <pc:sldMk cId="3873445883" sldId="306"/>
            <ac:spMk id="14" creationId="{82F1EFF5-0859-ABB3-535F-20789FA67A2E}"/>
          </ac:spMkLst>
        </pc:spChg>
        <pc:spChg chg="add mod">
          <ac:chgData name="Diana Pineda" userId="d3ac4423-1c2c-4910-890c-bead5be1a87e" providerId="ADAL" clId="{5CEF84F3-7055-43CB-86E0-68168ADD06EE}" dt="2025-02-05T19:24:44.783" v="420"/>
          <ac:spMkLst>
            <pc:docMk/>
            <pc:sldMk cId="3873445883" sldId="306"/>
            <ac:spMk id="15" creationId="{66ED85A4-ED3B-7476-BF44-9D57362E1B2A}"/>
          </ac:spMkLst>
        </pc:spChg>
        <pc:spChg chg="add mod">
          <ac:chgData name="Diana Pineda" userId="d3ac4423-1c2c-4910-890c-bead5be1a87e" providerId="ADAL" clId="{5CEF84F3-7055-43CB-86E0-68168ADD06EE}" dt="2025-02-05T19:24:44.783" v="420"/>
          <ac:spMkLst>
            <pc:docMk/>
            <pc:sldMk cId="3873445883" sldId="306"/>
            <ac:spMk id="16" creationId="{6623F9C5-33CF-6B7C-CDA4-584B2B8308A9}"/>
          </ac:spMkLst>
        </pc:spChg>
        <pc:spChg chg="add mod">
          <ac:chgData name="Diana Pineda" userId="d3ac4423-1c2c-4910-890c-bead5be1a87e" providerId="ADAL" clId="{5CEF84F3-7055-43CB-86E0-68168ADD06EE}" dt="2025-02-05T19:24:44.783" v="420"/>
          <ac:spMkLst>
            <pc:docMk/>
            <pc:sldMk cId="3873445883" sldId="306"/>
            <ac:spMk id="17" creationId="{39F209F2-1A36-E8D5-031B-5658C6F54195}"/>
          </ac:spMkLst>
        </pc:spChg>
        <pc:picChg chg="add mod">
          <ac:chgData name="Diana Pineda" userId="d3ac4423-1c2c-4910-890c-bead5be1a87e" providerId="ADAL" clId="{5CEF84F3-7055-43CB-86E0-68168ADD06EE}" dt="2025-02-05T19:24:44.783" v="420"/>
          <ac:picMkLst>
            <pc:docMk/>
            <pc:sldMk cId="3873445883" sldId="306"/>
            <ac:picMk id="8" creationId="{F4E4F96C-908F-AD71-5B6A-F586A145ED07}"/>
          </ac:picMkLst>
        </pc:picChg>
        <pc:picChg chg="add mod">
          <ac:chgData name="Diana Pineda" userId="d3ac4423-1c2c-4910-890c-bead5be1a87e" providerId="ADAL" clId="{5CEF84F3-7055-43CB-86E0-68168ADD06EE}" dt="2025-02-05T19:24:44.783" v="420"/>
          <ac:picMkLst>
            <pc:docMk/>
            <pc:sldMk cId="3873445883" sldId="306"/>
            <ac:picMk id="9" creationId="{7BDAD875-2689-2229-B0BD-493E99222822}"/>
          </ac:picMkLst>
        </pc:picChg>
      </pc:sldChg>
      <pc:sldChg chg="addSp modSp add ord">
        <pc:chgData name="Diana Pineda" userId="d3ac4423-1c2c-4910-890c-bead5be1a87e" providerId="ADAL" clId="{5CEF84F3-7055-43CB-86E0-68168ADD06EE}" dt="2025-02-05T19:24:57.777" v="425"/>
        <pc:sldMkLst>
          <pc:docMk/>
          <pc:sldMk cId="2855253677" sldId="307"/>
        </pc:sldMkLst>
        <pc:spChg chg="add mod">
          <ac:chgData name="Diana Pineda" userId="d3ac4423-1c2c-4910-890c-bead5be1a87e" providerId="ADAL" clId="{5CEF84F3-7055-43CB-86E0-68168ADD06EE}" dt="2025-02-05T19:24:57.777" v="425"/>
          <ac:spMkLst>
            <pc:docMk/>
            <pc:sldMk cId="2855253677" sldId="307"/>
            <ac:spMk id="3" creationId="{E0750E6A-5C89-E0E3-A040-C8AEC22564D6}"/>
          </ac:spMkLst>
        </pc:spChg>
        <pc:spChg chg="add mod">
          <ac:chgData name="Diana Pineda" userId="d3ac4423-1c2c-4910-890c-bead5be1a87e" providerId="ADAL" clId="{5CEF84F3-7055-43CB-86E0-68168ADD06EE}" dt="2025-02-05T19:24:57.777" v="425"/>
          <ac:spMkLst>
            <pc:docMk/>
            <pc:sldMk cId="2855253677" sldId="307"/>
            <ac:spMk id="8" creationId="{FC2EBDED-34D1-FFF9-480E-5617C5206649}"/>
          </ac:spMkLst>
        </pc:spChg>
        <pc:spChg chg="add mod">
          <ac:chgData name="Diana Pineda" userId="d3ac4423-1c2c-4910-890c-bead5be1a87e" providerId="ADAL" clId="{5CEF84F3-7055-43CB-86E0-68168ADD06EE}" dt="2025-02-05T19:24:57.777" v="425"/>
          <ac:spMkLst>
            <pc:docMk/>
            <pc:sldMk cId="2855253677" sldId="307"/>
            <ac:spMk id="9" creationId="{561DEB41-5163-9E90-E962-7FACFDAE60CC}"/>
          </ac:spMkLst>
        </pc:spChg>
        <pc:spChg chg="add mod">
          <ac:chgData name="Diana Pineda" userId="d3ac4423-1c2c-4910-890c-bead5be1a87e" providerId="ADAL" clId="{5CEF84F3-7055-43CB-86E0-68168ADD06EE}" dt="2025-02-05T19:24:57.777" v="425"/>
          <ac:spMkLst>
            <pc:docMk/>
            <pc:sldMk cId="2855253677" sldId="307"/>
            <ac:spMk id="10" creationId="{B0BCB527-D410-AF1E-8476-964B4FAF3AF2}"/>
          </ac:spMkLst>
        </pc:spChg>
        <pc:spChg chg="add mod">
          <ac:chgData name="Diana Pineda" userId="d3ac4423-1c2c-4910-890c-bead5be1a87e" providerId="ADAL" clId="{5CEF84F3-7055-43CB-86E0-68168ADD06EE}" dt="2025-02-05T19:24:57.777" v="425"/>
          <ac:spMkLst>
            <pc:docMk/>
            <pc:sldMk cId="2855253677" sldId="307"/>
            <ac:spMk id="11" creationId="{399ABDA0-2E4C-A345-7833-69A48D8F3ADC}"/>
          </ac:spMkLst>
        </pc:spChg>
        <pc:picChg chg="add mod">
          <ac:chgData name="Diana Pineda" userId="d3ac4423-1c2c-4910-890c-bead5be1a87e" providerId="ADAL" clId="{5CEF84F3-7055-43CB-86E0-68168ADD06EE}" dt="2025-02-05T19:24:57.777" v="425"/>
          <ac:picMkLst>
            <pc:docMk/>
            <pc:sldMk cId="2855253677" sldId="307"/>
            <ac:picMk id="2" creationId="{62706C17-A140-73D8-79DC-D227952EBCD3}"/>
          </ac:picMkLst>
        </pc:picChg>
      </pc:sldChg>
      <pc:sldChg chg="addSp modSp add ord">
        <pc:chgData name="Diana Pineda" userId="d3ac4423-1c2c-4910-890c-bead5be1a87e" providerId="ADAL" clId="{5CEF84F3-7055-43CB-86E0-68168ADD06EE}" dt="2025-02-05T19:25:06.429" v="428"/>
        <pc:sldMkLst>
          <pc:docMk/>
          <pc:sldMk cId="1451012340" sldId="308"/>
        </pc:sldMkLst>
        <pc:spChg chg="add mod">
          <ac:chgData name="Diana Pineda" userId="d3ac4423-1c2c-4910-890c-bead5be1a87e" providerId="ADAL" clId="{5CEF84F3-7055-43CB-86E0-68168ADD06EE}" dt="2025-02-05T19:25:06.429" v="428"/>
          <ac:spMkLst>
            <pc:docMk/>
            <pc:sldMk cId="1451012340" sldId="308"/>
            <ac:spMk id="3" creationId="{B608CB4D-A259-2694-B3AC-015B2978BF00}"/>
          </ac:spMkLst>
        </pc:spChg>
        <pc:spChg chg="add mod">
          <ac:chgData name="Diana Pineda" userId="d3ac4423-1c2c-4910-890c-bead5be1a87e" providerId="ADAL" clId="{5CEF84F3-7055-43CB-86E0-68168ADD06EE}" dt="2025-02-05T19:25:06.429" v="428"/>
          <ac:spMkLst>
            <pc:docMk/>
            <pc:sldMk cId="1451012340" sldId="308"/>
            <ac:spMk id="8" creationId="{B0A9F803-9D40-C566-DD7A-16EBA6E94040}"/>
          </ac:spMkLst>
        </pc:spChg>
        <pc:spChg chg="add mod">
          <ac:chgData name="Diana Pineda" userId="d3ac4423-1c2c-4910-890c-bead5be1a87e" providerId="ADAL" clId="{5CEF84F3-7055-43CB-86E0-68168ADD06EE}" dt="2025-02-05T19:25:06.429" v="428"/>
          <ac:spMkLst>
            <pc:docMk/>
            <pc:sldMk cId="1451012340" sldId="308"/>
            <ac:spMk id="9" creationId="{58D7A2D8-F5EE-5ADB-5907-AFD34F5E2AD6}"/>
          </ac:spMkLst>
        </pc:spChg>
        <pc:spChg chg="add mod">
          <ac:chgData name="Diana Pineda" userId="d3ac4423-1c2c-4910-890c-bead5be1a87e" providerId="ADAL" clId="{5CEF84F3-7055-43CB-86E0-68168ADD06EE}" dt="2025-02-05T19:25:06.429" v="428"/>
          <ac:spMkLst>
            <pc:docMk/>
            <pc:sldMk cId="1451012340" sldId="308"/>
            <ac:spMk id="10" creationId="{9F51ADE7-E70B-CE59-380E-766471A14A5F}"/>
          </ac:spMkLst>
        </pc:spChg>
        <pc:spChg chg="add mod">
          <ac:chgData name="Diana Pineda" userId="d3ac4423-1c2c-4910-890c-bead5be1a87e" providerId="ADAL" clId="{5CEF84F3-7055-43CB-86E0-68168ADD06EE}" dt="2025-02-05T19:25:06.429" v="428"/>
          <ac:spMkLst>
            <pc:docMk/>
            <pc:sldMk cId="1451012340" sldId="308"/>
            <ac:spMk id="11" creationId="{63455A51-1772-75BE-3BD7-5F19E62906CD}"/>
          </ac:spMkLst>
        </pc:spChg>
        <pc:spChg chg="add mod">
          <ac:chgData name="Diana Pineda" userId="d3ac4423-1c2c-4910-890c-bead5be1a87e" providerId="ADAL" clId="{5CEF84F3-7055-43CB-86E0-68168ADD06EE}" dt="2025-02-05T19:25:06.429" v="428"/>
          <ac:spMkLst>
            <pc:docMk/>
            <pc:sldMk cId="1451012340" sldId="308"/>
            <ac:spMk id="12" creationId="{284B413F-C304-B9A3-20F9-0A403B7F2305}"/>
          </ac:spMkLst>
        </pc:spChg>
        <pc:picChg chg="add mod">
          <ac:chgData name="Diana Pineda" userId="d3ac4423-1c2c-4910-890c-bead5be1a87e" providerId="ADAL" clId="{5CEF84F3-7055-43CB-86E0-68168ADD06EE}" dt="2025-02-05T19:25:06.429" v="428"/>
          <ac:picMkLst>
            <pc:docMk/>
            <pc:sldMk cId="1451012340" sldId="308"/>
            <ac:picMk id="2" creationId="{668EB9B9-0A7E-18F4-8032-905AB19F0CED}"/>
          </ac:picMkLst>
        </pc:picChg>
      </pc:sldChg>
      <pc:sldChg chg="modSp add mod">
        <pc:chgData name="Diana Pineda" userId="d3ac4423-1c2c-4910-890c-bead5be1a87e" providerId="ADAL" clId="{5CEF84F3-7055-43CB-86E0-68168ADD06EE}" dt="2025-02-05T19:25:39.504" v="438"/>
        <pc:sldMkLst>
          <pc:docMk/>
          <pc:sldMk cId="1357970123" sldId="309"/>
        </pc:sldMkLst>
        <pc:spChg chg="mod">
          <ac:chgData name="Diana Pineda" userId="d3ac4423-1c2c-4910-890c-bead5be1a87e" providerId="ADAL" clId="{5CEF84F3-7055-43CB-86E0-68168ADD06EE}" dt="2025-02-05T19:25:39.504" v="438"/>
          <ac:spMkLst>
            <pc:docMk/>
            <pc:sldMk cId="1357970123" sldId="309"/>
            <ac:spMk id="4" creationId="{F130E608-E701-3174-E062-D90F5721FBE2}"/>
          </ac:spMkLst>
        </pc:spChg>
      </pc:sldChg>
      <pc:sldChg chg="add del setBg">
        <pc:chgData name="Diana Pineda" userId="d3ac4423-1c2c-4910-890c-bead5be1a87e" providerId="ADAL" clId="{5CEF84F3-7055-43CB-86E0-68168ADD06EE}" dt="2025-02-05T19:25:18.340" v="431"/>
        <pc:sldMkLst>
          <pc:docMk/>
          <pc:sldMk cId="3055688784" sldId="309"/>
        </pc:sldMkLst>
      </pc:sldChg>
      <pc:sldChg chg="addSp delSp modSp add mod">
        <pc:chgData name="Diana Pineda" userId="d3ac4423-1c2c-4910-890c-bead5be1a87e" providerId="ADAL" clId="{5CEF84F3-7055-43CB-86E0-68168ADD06EE}" dt="2025-02-05T19:27:44.846" v="466"/>
        <pc:sldMkLst>
          <pc:docMk/>
          <pc:sldMk cId="436040568" sldId="310"/>
        </pc:sldMkLst>
        <pc:spChg chg="del">
          <ac:chgData name="Diana Pineda" userId="d3ac4423-1c2c-4910-890c-bead5be1a87e" providerId="ADAL" clId="{5CEF84F3-7055-43CB-86E0-68168ADD06EE}" dt="2025-02-05T19:25:45.941" v="440" actId="478"/>
          <ac:spMkLst>
            <pc:docMk/>
            <pc:sldMk cId="436040568" sldId="310"/>
            <ac:spMk id="2" creationId="{2FEA56ED-7B70-1255-DF0F-784BEFB4A420}"/>
          </ac:spMkLst>
        </pc:spChg>
        <pc:spChg chg="del">
          <ac:chgData name="Diana Pineda" userId="d3ac4423-1c2c-4910-890c-bead5be1a87e" providerId="ADAL" clId="{5CEF84F3-7055-43CB-86E0-68168ADD06EE}" dt="2025-02-05T19:25:47.277" v="441" actId="478"/>
          <ac:spMkLst>
            <pc:docMk/>
            <pc:sldMk cId="436040568" sldId="310"/>
            <ac:spMk id="3" creationId="{25A49C8C-51BD-0674-65D0-030EC5ADF737}"/>
          </ac:spMkLst>
        </pc:spChg>
        <pc:spChg chg="mod">
          <ac:chgData name="Diana Pineda" userId="d3ac4423-1c2c-4910-890c-bead5be1a87e" providerId="ADAL" clId="{5CEF84F3-7055-43CB-86E0-68168ADD06EE}" dt="2025-02-05T19:25:57.904" v="444"/>
          <ac:spMkLst>
            <pc:docMk/>
            <pc:sldMk cId="436040568" sldId="310"/>
            <ac:spMk id="4" creationId="{EC2F90DA-A2AE-F495-A8E6-CA26224EA2C3}"/>
          </ac:spMkLst>
        </pc:spChg>
        <pc:spChg chg="add mod">
          <ac:chgData name="Diana Pineda" userId="d3ac4423-1c2c-4910-890c-bead5be1a87e" providerId="ADAL" clId="{5CEF84F3-7055-43CB-86E0-68168ADD06EE}" dt="2025-02-05T19:27:44.846" v="466"/>
          <ac:spMkLst>
            <pc:docMk/>
            <pc:sldMk cId="436040568" sldId="310"/>
            <ac:spMk id="8" creationId="{401CC42B-5FA8-0789-34AF-A9A6846E8C83}"/>
          </ac:spMkLst>
        </pc:spChg>
        <pc:spChg chg="del">
          <ac:chgData name="Diana Pineda" userId="d3ac4423-1c2c-4910-890c-bead5be1a87e" providerId="ADAL" clId="{5CEF84F3-7055-43CB-86E0-68168ADD06EE}" dt="2025-02-05T19:25:43.659" v="439" actId="478"/>
          <ac:spMkLst>
            <pc:docMk/>
            <pc:sldMk cId="436040568" sldId="310"/>
            <ac:spMk id="13" creationId="{C7B89F11-DDBA-E910-EA9A-0EE18DA50E52}"/>
          </ac:spMkLst>
        </pc:spChg>
        <pc:spChg chg="add mod">
          <ac:chgData name="Diana Pineda" userId="d3ac4423-1c2c-4910-890c-bead5be1a87e" providerId="ADAL" clId="{5CEF84F3-7055-43CB-86E0-68168ADD06EE}" dt="2025-02-05T19:27:44.846" v="466"/>
          <ac:spMkLst>
            <pc:docMk/>
            <pc:sldMk cId="436040568" sldId="310"/>
            <ac:spMk id="14" creationId="{511A95D5-85C6-9C19-8AEC-8CC8A32200B3}"/>
          </ac:spMkLst>
        </pc:spChg>
        <pc:spChg chg="add mod">
          <ac:chgData name="Diana Pineda" userId="d3ac4423-1c2c-4910-890c-bead5be1a87e" providerId="ADAL" clId="{5CEF84F3-7055-43CB-86E0-68168ADD06EE}" dt="2025-02-05T19:27:44.846" v="466"/>
          <ac:spMkLst>
            <pc:docMk/>
            <pc:sldMk cId="436040568" sldId="310"/>
            <ac:spMk id="15" creationId="{E5BD38B1-8154-746B-C730-E764EFB5C8CD}"/>
          </ac:spMkLst>
        </pc:spChg>
        <pc:spChg chg="del">
          <ac:chgData name="Diana Pineda" userId="d3ac4423-1c2c-4910-890c-bead5be1a87e" providerId="ADAL" clId="{5CEF84F3-7055-43CB-86E0-68168ADD06EE}" dt="2025-02-05T19:25:43.659" v="439" actId="478"/>
          <ac:spMkLst>
            <pc:docMk/>
            <pc:sldMk cId="436040568" sldId="310"/>
            <ac:spMk id="16" creationId="{FC651ADF-21A9-B13A-AE79-456596F306F3}"/>
          </ac:spMkLst>
        </pc:spChg>
        <pc:spChg chg="del">
          <ac:chgData name="Diana Pineda" userId="d3ac4423-1c2c-4910-890c-bead5be1a87e" providerId="ADAL" clId="{5CEF84F3-7055-43CB-86E0-68168ADD06EE}" dt="2025-02-05T19:25:43.659" v="439" actId="478"/>
          <ac:spMkLst>
            <pc:docMk/>
            <pc:sldMk cId="436040568" sldId="310"/>
            <ac:spMk id="17" creationId="{EB77398A-C38E-9ED0-0BBA-B459D82A16AB}"/>
          </ac:spMkLst>
        </pc:spChg>
        <pc:spChg chg="del">
          <ac:chgData name="Diana Pineda" userId="d3ac4423-1c2c-4910-890c-bead5be1a87e" providerId="ADAL" clId="{5CEF84F3-7055-43CB-86E0-68168ADD06EE}" dt="2025-02-05T19:25:43.659" v="439" actId="478"/>
          <ac:spMkLst>
            <pc:docMk/>
            <pc:sldMk cId="436040568" sldId="310"/>
            <ac:spMk id="18" creationId="{C046E6C4-6BD5-C636-3858-CE2B04F026AD}"/>
          </ac:spMkLst>
        </pc:spChg>
        <pc:spChg chg="del">
          <ac:chgData name="Diana Pineda" userId="d3ac4423-1c2c-4910-890c-bead5be1a87e" providerId="ADAL" clId="{5CEF84F3-7055-43CB-86E0-68168ADD06EE}" dt="2025-02-05T19:25:43.659" v="439" actId="478"/>
          <ac:spMkLst>
            <pc:docMk/>
            <pc:sldMk cId="436040568" sldId="310"/>
            <ac:spMk id="19" creationId="{7EB15F48-6AD5-0E6E-EADC-CB4A73B5AF36}"/>
          </ac:spMkLst>
        </pc:spChg>
        <pc:spChg chg="del">
          <ac:chgData name="Diana Pineda" userId="d3ac4423-1c2c-4910-890c-bead5be1a87e" providerId="ADAL" clId="{5CEF84F3-7055-43CB-86E0-68168ADD06EE}" dt="2025-02-05T19:25:43.659" v="439" actId="478"/>
          <ac:spMkLst>
            <pc:docMk/>
            <pc:sldMk cId="436040568" sldId="310"/>
            <ac:spMk id="20" creationId="{CE8807D6-00D8-B712-5BE7-984740073EA9}"/>
          </ac:spMkLst>
        </pc:spChg>
        <pc:spChg chg="add mod">
          <ac:chgData name="Diana Pineda" userId="d3ac4423-1c2c-4910-890c-bead5be1a87e" providerId="ADAL" clId="{5CEF84F3-7055-43CB-86E0-68168ADD06EE}" dt="2025-02-05T19:27:44.846" v="466"/>
          <ac:spMkLst>
            <pc:docMk/>
            <pc:sldMk cId="436040568" sldId="310"/>
            <ac:spMk id="21" creationId="{0A27A564-5201-0F0E-028B-245672F1C065}"/>
          </ac:spMkLst>
        </pc:spChg>
        <pc:spChg chg="add mod">
          <ac:chgData name="Diana Pineda" userId="d3ac4423-1c2c-4910-890c-bead5be1a87e" providerId="ADAL" clId="{5CEF84F3-7055-43CB-86E0-68168ADD06EE}" dt="2025-02-05T19:27:44.846" v="466"/>
          <ac:spMkLst>
            <pc:docMk/>
            <pc:sldMk cId="436040568" sldId="310"/>
            <ac:spMk id="22" creationId="{66376FB6-057F-3FB7-F508-42C97CC27E4D}"/>
          </ac:spMkLst>
        </pc:spChg>
        <pc:picChg chg="add mod">
          <ac:chgData name="Diana Pineda" userId="d3ac4423-1c2c-4910-890c-bead5be1a87e" providerId="ADAL" clId="{5CEF84F3-7055-43CB-86E0-68168ADD06EE}" dt="2025-02-05T19:27:44.846" v="466"/>
          <ac:picMkLst>
            <pc:docMk/>
            <pc:sldMk cId="436040568" sldId="310"/>
            <ac:picMk id="9" creationId="{F9A5CAFA-891B-77F6-5016-3B2E40B90895}"/>
          </ac:picMkLst>
        </pc:picChg>
        <pc:picChg chg="del">
          <ac:chgData name="Diana Pineda" userId="d3ac4423-1c2c-4910-890c-bead5be1a87e" providerId="ADAL" clId="{5CEF84F3-7055-43CB-86E0-68168ADD06EE}" dt="2025-02-05T19:25:43.659" v="439" actId="478"/>
          <ac:picMkLst>
            <pc:docMk/>
            <pc:sldMk cId="436040568" sldId="310"/>
            <ac:picMk id="10" creationId="{55320B57-4E25-F3EB-6CC7-4CDCE14DED2A}"/>
          </ac:picMkLst>
        </pc:picChg>
        <pc:picChg chg="del">
          <ac:chgData name="Diana Pineda" userId="d3ac4423-1c2c-4910-890c-bead5be1a87e" providerId="ADAL" clId="{5CEF84F3-7055-43CB-86E0-68168ADD06EE}" dt="2025-02-05T19:25:43.659" v="439" actId="478"/>
          <ac:picMkLst>
            <pc:docMk/>
            <pc:sldMk cId="436040568" sldId="310"/>
            <ac:picMk id="11" creationId="{060F3C77-CF5A-8EDB-8620-ED865C7E3862}"/>
          </ac:picMkLst>
        </pc:picChg>
        <pc:picChg chg="add mod">
          <ac:chgData name="Diana Pineda" userId="d3ac4423-1c2c-4910-890c-bead5be1a87e" providerId="ADAL" clId="{5CEF84F3-7055-43CB-86E0-68168ADD06EE}" dt="2025-02-05T19:27:44.846" v="466"/>
          <ac:picMkLst>
            <pc:docMk/>
            <pc:sldMk cId="436040568" sldId="310"/>
            <ac:picMk id="12" creationId="{94B188D6-DDE1-42B1-5A54-C79036A98A28}"/>
          </ac:picMkLst>
        </pc:picChg>
      </pc:sldChg>
      <pc:sldChg chg="add del">
        <pc:chgData name="Diana Pineda" userId="d3ac4423-1c2c-4910-890c-bead5be1a87e" providerId="ADAL" clId="{5CEF84F3-7055-43CB-86E0-68168ADD06EE}" dt="2025-02-05T19:25:18.340" v="431"/>
        <pc:sldMkLst>
          <pc:docMk/>
          <pc:sldMk cId="3406857317" sldId="310"/>
        </pc:sldMkLst>
      </pc:sldChg>
      <pc:sldChg chg="delSp modSp del mod">
        <pc:chgData name="Diana Pineda" userId="d3ac4423-1c2c-4910-890c-bead5be1a87e" providerId="ADAL" clId="{5CEF84F3-7055-43CB-86E0-68168ADD06EE}" dt="2025-02-05T19:29:31.054" v="516" actId="47"/>
        <pc:sldMkLst>
          <pc:docMk/>
          <pc:sldMk cId="3049419028" sldId="311"/>
        </pc:sldMkLst>
        <pc:spChg chg="del mod">
          <ac:chgData name="Diana Pineda" userId="d3ac4423-1c2c-4910-890c-bead5be1a87e" providerId="ADAL" clId="{5CEF84F3-7055-43CB-86E0-68168ADD06EE}" dt="2025-02-05T19:29:16.337" v="513" actId="21"/>
          <ac:spMkLst>
            <pc:docMk/>
            <pc:sldMk cId="3049419028" sldId="311"/>
            <ac:spMk id="3" creationId="{E2EA8A6F-1B74-4204-F6A2-22DC8340736B}"/>
          </ac:spMkLst>
        </pc:spChg>
        <pc:spChg chg="del">
          <ac:chgData name="Diana Pineda" userId="d3ac4423-1c2c-4910-890c-bead5be1a87e" providerId="ADAL" clId="{5CEF84F3-7055-43CB-86E0-68168ADD06EE}" dt="2025-02-05T19:29:16.337" v="513" actId="21"/>
          <ac:spMkLst>
            <pc:docMk/>
            <pc:sldMk cId="3049419028" sldId="311"/>
            <ac:spMk id="5" creationId="{69B00467-4410-1376-9E5C-DE23266877DA}"/>
          </ac:spMkLst>
        </pc:spChg>
        <pc:spChg chg="del">
          <ac:chgData name="Diana Pineda" userId="d3ac4423-1c2c-4910-890c-bead5be1a87e" providerId="ADAL" clId="{5CEF84F3-7055-43CB-86E0-68168ADD06EE}" dt="2025-02-05T19:29:16.337" v="513" actId="21"/>
          <ac:spMkLst>
            <pc:docMk/>
            <pc:sldMk cId="3049419028" sldId="311"/>
            <ac:spMk id="7" creationId="{28D4DE1A-97CC-2E3E-4735-AD61DE67366E}"/>
          </ac:spMkLst>
        </pc:spChg>
        <pc:spChg chg="del">
          <ac:chgData name="Diana Pineda" userId="d3ac4423-1c2c-4910-890c-bead5be1a87e" providerId="ADAL" clId="{5CEF84F3-7055-43CB-86E0-68168ADD06EE}" dt="2025-02-05T19:29:16.337" v="513" actId="21"/>
          <ac:spMkLst>
            <pc:docMk/>
            <pc:sldMk cId="3049419028" sldId="311"/>
            <ac:spMk id="8" creationId="{3CF5FD00-C6EB-A742-6956-92C1E86356B9}"/>
          </ac:spMkLst>
        </pc:spChg>
        <pc:picChg chg="del">
          <ac:chgData name="Diana Pineda" userId="d3ac4423-1c2c-4910-890c-bead5be1a87e" providerId="ADAL" clId="{5CEF84F3-7055-43CB-86E0-68168ADD06EE}" dt="2025-02-05T19:29:16.337" v="513" actId="21"/>
          <ac:picMkLst>
            <pc:docMk/>
            <pc:sldMk cId="3049419028" sldId="311"/>
            <ac:picMk id="4" creationId="{1899D1D9-59C5-BFBA-BD51-D960879F6B7A}"/>
          </ac:picMkLst>
        </pc:picChg>
        <pc:picChg chg="del">
          <ac:chgData name="Diana Pineda" userId="d3ac4423-1c2c-4910-890c-bead5be1a87e" providerId="ADAL" clId="{5CEF84F3-7055-43CB-86E0-68168ADD06EE}" dt="2025-02-05T19:29:16.337" v="513" actId="21"/>
          <ac:picMkLst>
            <pc:docMk/>
            <pc:sldMk cId="3049419028" sldId="311"/>
            <ac:picMk id="6" creationId="{7907D416-7ACB-2350-0421-B61010DF3CDC}"/>
          </ac:picMkLst>
        </pc:picChg>
      </pc:sldChg>
      <pc:sldChg chg="delSp del mod">
        <pc:chgData name="Diana Pineda" userId="d3ac4423-1c2c-4910-890c-bead5be1a87e" providerId="ADAL" clId="{5CEF84F3-7055-43CB-86E0-68168ADD06EE}" dt="2025-02-05T19:29:49.277" v="537" actId="47"/>
        <pc:sldMkLst>
          <pc:docMk/>
          <pc:sldMk cId="3209962098" sldId="312"/>
        </pc:sldMkLst>
        <pc:spChg chg="del">
          <ac:chgData name="Diana Pineda" userId="d3ac4423-1c2c-4910-890c-bead5be1a87e" providerId="ADAL" clId="{5CEF84F3-7055-43CB-86E0-68168ADD06EE}" dt="2025-02-05T19:29:38.623" v="517" actId="21"/>
          <ac:spMkLst>
            <pc:docMk/>
            <pc:sldMk cId="3209962098" sldId="312"/>
            <ac:spMk id="3" creationId="{C5BD70C9-9E19-8907-51CC-6184A4016096}"/>
          </ac:spMkLst>
        </pc:spChg>
        <pc:spChg chg="del">
          <ac:chgData name="Diana Pineda" userId="d3ac4423-1c2c-4910-890c-bead5be1a87e" providerId="ADAL" clId="{5CEF84F3-7055-43CB-86E0-68168ADD06EE}" dt="2025-02-05T19:29:38.623" v="517" actId="21"/>
          <ac:spMkLst>
            <pc:docMk/>
            <pc:sldMk cId="3209962098" sldId="312"/>
            <ac:spMk id="6" creationId="{9A29521F-EF97-8CAC-7D6B-61C47326205C}"/>
          </ac:spMkLst>
        </pc:spChg>
        <pc:spChg chg="del">
          <ac:chgData name="Diana Pineda" userId="d3ac4423-1c2c-4910-890c-bead5be1a87e" providerId="ADAL" clId="{5CEF84F3-7055-43CB-86E0-68168ADD06EE}" dt="2025-02-05T19:29:38.623" v="517" actId="21"/>
          <ac:spMkLst>
            <pc:docMk/>
            <pc:sldMk cId="3209962098" sldId="312"/>
            <ac:spMk id="7" creationId="{1FFE04CB-382B-1BCB-A44D-5F9A35FD76D3}"/>
          </ac:spMkLst>
        </pc:spChg>
        <pc:spChg chg="del">
          <ac:chgData name="Diana Pineda" userId="d3ac4423-1c2c-4910-890c-bead5be1a87e" providerId="ADAL" clId="{5CEF84F3-7055-43CB-86E0-68168ADD06EE}" dt="2025-02-05T19:29:38.623" v="517" actId="21"/>
          <ac:spMkLst>
            <pc:docMk/>
            <pc:sldMk cId="3209962098" sldId="312"/>
            <ac:spMk id="8" creationId="{BD27624D-F970-E35D-4D0F-115FF91B1F18}"/>
          </ac:spMkLst>
        </pc:spChg>
        <pc:spChg chg="del">
          <ac:chgData name="Diana Pineda" userId="d3ac4423-1c2c-4910-890c-bead5be1a87e" providerId="ADAL" clId="{5CEF84F3-7055-43CB-86E0-68168ADD06EE}" dt="2025-02-05T19:29:38.623" v="517" actId="21"/>
          <ac:spMkLst>
            <pc:docMk/>
            <pc:sldMk cId="3209962098" sldId="312"/>
            <ac:spMk id="9" creationId="{F865F7BE-39F5-747D-56CA-B561DBBACC16}"/>
          </ac:spMkLst>
        </pc:spChg>
        <pc:spChg chg="del">
          <ac:chgData name="Diana Pineda" userId="d3ac4423-1c2c-4910-890c-bead5be1a87e" providerId="ADAL" clId="{5CEF84F3-7055-43CB-86E0-68168ADD06EE}" dt="2025-02-05T19:29:38.623" v="517" actId="21"/>
          <ac:spMkLst>
            <pc:docMk/>
            <pc:sldMk cId="3209962098" sldId="312"/>
            <ac:spMk id="10" creationId="{89905AB2-4E00-AF67-78D3-CA7C89FB3F4D}"/>
          </ac:spMkLst>
        </pc:spChg>
        <pc:picChg chg="del">
          <ac:chgData name="Diana Pineda" userId="d3ac4423-1c2c-4910-890c-bead5be1a87e" providerId="ADAL" clId="{5CEF84F3-7055-43CB-86E0-68168ADD06EE}" dt="2025-02-05T19:29:38.623" v="517" actId="21"/>
          <ac:picMkLst>
            <pc:docMk/>
            <pc:sldMk cId="3209962098" sldId="312"/>
            <ac:picMk id="4" creationId="{34D3791F-E4A1-9767-6EA6-D46963F5FB99}"/>
          </ac:picMkLst>
        </pc:picChg>
        <pc:picChg chg="del">
          <ac:chgData name="Diana Pineda" userId="d3ac4423-1c2c-4910-890c-bead5be1a87e" providerId="ADAL" clId="{5CEF84F3-7055-43CB-86E0-68168ADD06EE}" dt="2025-02-05T19:29:38.623" v="517" actId="21"/>
          <ac:picMkLst>
            <pc:docMk/>
            <pc:sldMk cId="3209962098" sldId="312"/>
            <ac:picMk id="5" creationId="{1FCCB3FA-532C-FC0A-851E-808325C0A10B}"/>
          </ac:picMkLst>
        </pc:picChg>
      </pc:sldChg>
      <pc:sldChg chg="delSp add del mod">
        <pc:chgData name="Diana Pineda" userId="d3ac4423-1c2c-4910-890c-bead5be1a87e" providerId="ADAL" clId="{5CEF84F3-7055-43CB-86E0-68168ADD06EE}" dt="2025-02-05T19:33:31.638" v="665" actId="47"/>
        <pc:sldMkLst>
          <pc:docMk/>
          <pc:sldMk cId="387847208" sldId="313"/>
        </pc:sldMkLst>
        <pc:spChg chg="del">
          <ac:chgData name="Diana Pineda" userId="d3ac4423-1c2c-4910-890c-bead5be1a87e" providerId="ADAL" clId="{5CEF84F3-7055-43CB-86E0-68168ADD06EE}" dt="2025-02-05T19:33:09.701" v="661" actId="21"/>
          <ac:spMkLst>
            <pc:docMk/>
            <pc:sldMk cId="387847208" sldId="313"/>
            <ac:spMk id="3" creationId="{8FBF4901-F745-C924-E21C-486425DB2131}"/>
          </ac:spMkLst>
        </pc:spChg>
      </pc:sldChg>
      <pc:sldChg chg="delSp del mod">
        <pc:chgData name="Diana Pineda" userId="d3ac4423-1c2c-4910-890c-bead5be1a87e" providerId="ADAL" clId="{5CEF84F3-7055-43CB-86E0-68168ADD06EE}" dt="2025-02-05T19:30:39.195" v="560" actId="47"/>
        <pc:sldMkLst>
          <pc:docMk/>
          <pc:sldMk cId="4171012519" sldId="313"/>
        </pc:sldMkLst>
        <pc:spChg chg="del">
          <ac:chgData name="Diana Pineda" userId="d3ac4423-1c2c-4910-890c-bead5be1a87e" providerId="ADAL" clId="{5CEF84F3-7055-43CB-86E0-68168ADD06EE}" dt="2025-02-05T19:30:00.157" v="538" actId="21"/>
          <ac:spMkLst>
            <pc:docMk/>
            <pc:sldMk cId="4171012519" sldId="313"/>
            <ac:spMk id="11" creationId="{F658E33B-0019-7EEA-881B-C31A2144C2F3}"/>
          </ac:spMkLst>
        </pc:spChg>
        <pc:spChg chg="del">
          <ac:chgData name="Diana Pineda" userId="d3ac4423-1c2c-4910-890c-bead5be1a87e" providerId="ADAL" clId="{5CEF84F3-7055-43CB-86E0-68168ADD06EE}" dt="2025-02-05T19:30:00.157" v="538" actId="21"/>
          <ac:spMkLst>
            <pc:docMk/>
            <pc:sldMk cId="4171012519" sldId="313"/>
            <ac:spMk id="13" creationId="{C0F22372-2220-8F26-CC53-31D4F3B828CF}"/>
          </ac:spMkLst>
        </pc:spChg>
        <pc:spChg chg="del">
          <ac:chgData name="Diana Pineda" userId="d3ac4423-1c2c-4910-890c-bead5be1a87e" providerId="ADAL" clId="{5CEF84F3-7055-43CB-86E0-68168ADD06EE}" dt="2025-02-05T19:30:00.157" v="538" actId="21"/>
          <ac:spMkLst>
            <pc:docMk/>
            <pc:sldMk cId="4171012519" sldId="313"/>
            <ac:spMk id="14" creationId="{04C4343D-B929-776C-8EF4-533C5B242719}"/>
          </ac:spMkLst>
        </pc:spChg>
        <pc:spChg chg="del">
          <ac:chgData name="Diana Pineda" userId="d3ac4423-1c2c-4910-890c-bead5be1a87e" providerId="ADAL" clId="{5CEF84F3-7055-43CB-86E0-68168ADD06EE}" dt="2025-02-05T19:30:00.157" v="538" actId="21"/>
          <ac:spMkLst>
            <pc:docMk/>
            <pc:sldMk cId="4171012519" sldId="313"/>
            <ac:spMk id="16" creationId="{6D7FADDC-5551-7D9C-CCBD-322366472CB5}"/>
          </ac:spMkLst>
        </pc:spChg>
        <pc:spChg chg="del">
          <ac:chgData name="Diana Pineda" userId="d3ac4423-1c2c-4910-890c-bead5be1a87e" providerId="ADAL" clId="{5CEF84F3-7055-43CB-86E0-68168ADD06EE}" dt="2025-02-05T19:30:00.157" v="538" actId="21"/>
          <ac:spMkLst>
            <pc:docMk/>
            <pc:sldMk cId="4171012519" sldId="313"/>
            <ac:spMk id="17" creationId="{9ACE3F94-5F5F-FEEF-FD9D-4F75650DA0F4}"/>
          </ac:spMkLst>
        </pc:spChg>
        <pc:spChg chg="del">
          <ac:chgData name="Diana Pineda" userId="d3ac4423-1c2c-4910-890c-bead5be1a87e" providerId="ADAL" clId="{5CEF84F3-7055-43CB-86E0-68168ADD06EE}" dt="2025-02-05T19:30:00.157" v="538" actId="21"/>
          <ac:spMkLst>
            <pc:docMk/>
            <pc:sldMk cId="4171012519" sldId="313"/>
            <ac:spMk id="18" creationId="{15F1418E-5A47-9A14-7BE1-408A77645304}"/>
          </ac:spMkLst>
        </pc:spChg>
        <pc:spChg chg="del">
          <ac:chgData name="Diana Pineda" userId="d3ac4423-1c2c-4910-890c-bead5be1a87e" providerId="ADAL" clId="{5CEF84F3-7055-43CB-86E0-68168ADD06EE}" dt="2025-02-05T19:30:00.157" v="538" actId="21"/>
          <ac:spMkLst>
            <pc:docMk/>
            <pc:sldMk cId="4171012519" sldId="313"/>
            <ac:spMk id="19" creationId="{CC2750EB-CEE9-2037-FE07-9C255B6BD755}"/>
          </ac:spMkLst>
        </pc:spChg>
        <pc:spChg chg="del">
          <ac:chgData name="Diana Pineda" userId="d3ac4423-1c2c-4910-890c-bead5be1a87e" providerId="ADAL" clId="{5CEF84F3-7055-43CB-86E0-68168ADD06EE}" dt="2025-02-05T19:30:00.157" v="538" actId="21"/>
          <ac:spMkLst>
            <pc:docMk/>
            <pc:sldMk cId="4171012519" sldId="313"/>
            <ac:spMk id="20" creationId="{0445EEEE-8583-590E-3F51-74900EDED89C}"/>
          </ac:spMkLst>
        </pc:spChg>
        <pc:spChg chg="del">
          <ac:chgData name="Diana Pineda" userId="d3ac4423-1c2c-4910-890c-bead5be1a87e" providerId="ADAL" clId="{5CEF84F3-7055-43CB-86E0-68168ADD06EE}" dt="2025-02-05T19:30:00.157" v="538" actId="21"/>
          <ac:spMkLst>
            <pc:docMk/>
            <pc:sldMk cId="4171012519" sldId="313"/>
            <ac:spMk id="22" creationId="{1A941102-7517-6083-D01F-1EFFD97E6FF8}"/>
          </ac:spMkLst>
        </pc:spChg>
        <pc:spChg chg="del">
          <ac:chgData name="Diana Pineda" userId="d3ac4423-1c2c-4910-890c-bead5be1a87e" providerId="ADAL" clId="{5CEF84F3-7055-43CB-86E0-68168ADD06EE}" dt="2025-02-05T19:30:00.157" v="538" actId="21"/>
          <ac:spMkLst>
            <pc:docMk/>
            <pc:sldMk cId="4171012519" sldId="313"/>
            <ac:spMk id="23" creationId="{67601831-7BCE-9B83-B50C-179F666C557E}"/>
          </ac:spMkLst>
        </pc:spChg>
        <pc:spChg chg="del">
          <ac:chgData name="Diana Pineda" userId="d3ac4423-1c2c-4910-890c-bead5be1a87e" providerId="ADAL" clId="{5CEF84F3-7055-43CB-86E0-68168ADD06EE}" dt="2025-02-05T19:30:00.157" v="538" actId="21"/>
          <ac:spMkLst>
            <pc:docMk/>
            <pc:sldMk cId="4171012519" sldId="313"/>
            <ac:spMk id="24" creationId="{68FE5829-5F25-A169-04D4-8945032121D6}"/>
          </ac:spMkLst>
        </pc:spChg>
        <pc:spChg chg="del">
          <ac:chgData name="Diana Pineda" userId="d3ac4423-1c2c-4910-890c-bead5be1a87e" providerId="ADAL" clId="{5CEF84F3-7055-43CB-86E0-68168ADD06EE}" dt="2025-02-05T19:30:00.157" v="538" actId="21"/>
          <ac:spMkLst>
            <pc:docMk/>
            <pc:sldMk cId="4171012519" sldId="313"/>
            <ac:spMk id="25" creationId="{8B638C14-C3E8-9878-0265-AA344B2C7817}"/>
          </ac:spMkLst>
        </pc:spChg>
        <pc:picChg chg="del">
          <ac:chgData name="Diana Pineda" userId="d3ac4423-1c2c-4910-890c-bead5be1a87e" providerId="ADAL" clId="{5CEF84F3-7055-43CB-86E0-68168ADD06EE}" dt="2025-02-05T19:30:00.157" v="538" actId="21"/>
          <ac:picMkLst>
            <pc:docMk/>
            <pc:sldMk cId="4171012519" sldId="313"/>
            <ac:picMk id="12" creationId="{C2543B97-A64C-2E1C-AAAD-0DEA961E9AEC}"/>
          </ac:picMkLst>
        </pc:picChg>
        <pc:picChg chg="del">
          <ac:chgData name="Diana Pineda" userId="d3ac4423-1c2c-4910-890c-bead5be1a87e" providerId="ADAL" clId="{5CEF84F3-7055-43CB-86E0-68168ADD06EE}" dt="2025-02-05T19:30:00.157" v="538" actId="21"/>
          <ac:picMkLst>
            <pc:docMk/>
            <pc:sldMk cId="4171012519" sldId="313"/>
            <ac:picMk id="15" creationId="{5C2F1546-256E-2FB2-7334-70EE2397A2B6}"/>
          </ac:picMkLst>
        </pc:picChg>
        <pc:picChg chg="del">
          <ac:chgData name="Diana Pineda" userId="d3ac4423-1c2c-4910-890c-bead5be1a87e" providerId="ADAL" clId="{5CEF84F3-7055-43CB-86E0-68168ADD06EE}" dt="2025-02-05T19:30:00.157" v="538" actId="21"/>
          <ac:picMkLst>
            <pc:docMk/>
            <pc:sldMk cId="4171012519" sldId="313"/>
            <ac:picMk id="21" creationId="{54917DAB-0C6A-855E-6AED-F6E1FADDDE1D}"/>
          </ac:picMkLst>
        </pc:picChg>
      </pc:sldChg>
      <pc:sldChg chg="delSp del mod">
        <pc:chgData name="Diana Pineda" userId="d3ac4423-1c2c-4910-890c-bead5be1a87e" providerId="ADAL" clId="{5CEF84F3-7055-43CB-86E0-68168ADD06EE}" dt="2025-02-05T19:31:38.527" v="602" actId="47"/>
        <pc:sldMkLst>
          <pc:docMk/>
          <pc:sldMk cId="1722577128" sldId="314"/>
        </pc:sldMkLst>
        <pc:spChg chg="del">
          <ac:chgData name="Diana Pineda" userId="d3ac4423-1c2c-4910-890c-bead5be1a87e" providerId="ADAL" clId="{5CEF84F3-7055-43CB-86E0-68168ADD06EE}" dt="2025-02-05T19:31:04.105" v="562" actId="21"/>
          <ac:spMkLst>
            <pc:docMk/>
            <pc:sldMk cId="1722577128" sldId="314"/>
            <ac:spMk id="3" creationId="{C4D1D941-787D-36C6-490B-A76BD1A5DE2E}"/>
          </ac:spMkLst>
        </pc:spChg>
        <pc:spChg chg="del">
          <ac:chgData name="Diana Pineda" userId="d3ac4423-1c2c-4910-890c-bead5be1a87e" providerId="ADAL" clId="{5CEF84F3-7055-43CB-86E0-68168ADD06EE}" dt="2025-02-05T19:31:04.105" v="562" actId="21"/>
          <ac:spMkLst>
            <pc:docMk/>
            <pc:sldMk cId="1722577128" sldId="314"/>
            <ac:spMk id="9" creationId="{C80C0746-5DD9-3DA1-16F4-2D5D04E7AD27}"/>
          </ac:spMkLst>
        </pc:spChg>
        <pc:spChg chg="del">
          <ac:chgData name="Diana Pineda" userId="d3ac4423-1c2c-4910-890c-bead5be1a87e" providerId="ADAL" clId="{5CEF84F3-7055-43CB-86E0-68168ADD06EE}" dt="2025-02-05T19:31:04.105" v="562" actId="21"/>
          <ac:spMkLst>
            <pc:docMk/>
            <pc:sldMk cId="1722577128" sldId="314"/>
            <ac:spMk id="11" creationId="{C47CD8F4-CD96-054F-400B-C5CED8C52A0D}"/>
          </ac:spMkLst>
        </pc:spChg>
        <pc:spChg chg="del">
          <ac:chgData name="Diana Pineda" userId="d3ac4423-1c2c-4910-890c-bead5be1a87e" providerId="ADAL" clId="{5CEF84F3-7055-43CB-86E0-68168ADD06EE}" dt="2025-02-05T19:31:04.105" v="562" actId="21"/>
          <ac:spMkLst>
            <pc:docMk/>
            <pc:sldMk cId="1722577128" sldId="314"/>
            <ac:spMk id="14" creationId="{AD16E505-5629-6637-1783-4846E5C98D97}"/>
          </ac:spMkLst>
        </pc:spChg>
        <pc:spChg chg="del">
          <ac:chgData name="Diana Pineda" userId="d3ac4423-1c2c-4910-890c-bead5be1a87e" providerId="ADAL" clId="{5CEF84F3-7055-43CB-86E0-68168ADD06EE}" dt="2025-02-05T19:31:04.105" v="562" actId="21"/>
          <ac:spMkLst>
            <pc:docMk/>
            <pc:sldMk cId="1722577128" sldId="314"/>
            <ac:spMk id="16" creationId="{36B16079-A796-1B3D-DE2D-31254874F978}"/>
          </ac:spMkLst>
        </pc:spChg>
        <pc:spChg chg="del">
          <ac:chgData name="Diana Pineda" userId="d3ac4423-1c2c-4910-890c-bead5be1a87e" providerId="ADAL" clId="{5CEF84F3-7055-43CB-86E0-68168ADD06EE}" dt="2025-02-05T19:31:04.105" v="562" actId="21"/>
          <ac:spMkLst>
            <pc:docMk/>
            <pc:sldMk cId="1722577128" sldId="314"/>
            <ac:spMk id="17" creationId="{7B565E8D-F695-19A7-74A7-C814FC658F70}"/>
          </ac:spMkLst>
        </pc:spChg>
        <pc:spChg chg="del">
          <ac:chgData name="Diana Pineda" userId="d3ac4423-1c2c-4910-890c-bead5be1a87e" providerId="ADAL" clId="{5CEF84F3-7055-43CB-86E0-68168ADD06EE}" dt="2025-02-05T19:31:04.105" v="562" actId="21"/>
          <ac:spMkLst>
            <pc:docMk/>
            <pc:sldMk cId="1722577128" sldId="314"/>
            <ac:spMk id="25" creationId="{0BD59B46-6718-1848-357E-81048A60316B}"/>
          </ac:spMkLst>
        </pc:spChg>
        <pc:spChg chg="del">
          <ac:chgData name="Diana Pineda" userId="d3ac4423-1c2c-4910-890c-bead5be1a87e" providerId="ADAL" clId="{5CEF84F3-7055-43CB-86E0-68168ADD06EE}" dt="2025-02-05T19:31:04.105" v="562" actId="21"/>
          <ac:spMkLst>
            <pc:docMk/>
            <pc:sldMk cId="1722577128" sldId="314"/>
            <ac:spMk id="26" creationId="{1A9CBF12-9ACE-9764-1DFB-109E4160BD2A}"/>
          </ac:spMkLst>
        </pc:spChg>
        <pc:spChg chg="del">
          <ac:chgData name="Diana Pineda" userId="d3ac4423-1c2c-4910-890c-bead5be1a87e" providerId="ADAL" clId="{5CEF84F3-7055-43CB-86E0-68168ADD06EE}" dt="2025-02-05T19:31:04.105" v="562" actId="21"/>
          <ac:spMkLst>
            <pc:docMk/>
            <pc:sldMk cId="1722577128" sldId="314"/>
            <ac:spMk id="27" creationId="{2B388D5D-2111-31DD-F147-53A27CDE8244}"/>
          </ac:spMkLst>
        </pc:spChg>
        <pc:spChg chg="del">
          <ac:chgData name="Diana Pineda" userId="d3ac4423-1c2c-4910-890c-bead5be1a87e" providerId="ADAL" clId="{5CEF84F3-7055-43CB-86E0-68168ADD06EE}" dt="2025-02-05T19:31:04.105" v="562" actId="21"/>
          <ac:spMkLst>
            <pc:docMk/>
            <pc:sldMk cId="1722577128" sldId="314"/>
            <ac:spMk id="28" creationId="{D8BDDA77-0F45-A504-17A6-81D9D0003B21}"/>
          </ac:spMkLst>
        </pc:spChg>
        <pc:spChg chg="del">
          <ac:chgData name="Diana Pineda" userId="d3ac4423-1c2c-4910-890c-bead5be1a87e" providerId="ADAL" clId="{5CEF84F3-7055-43CB-86E0-68168ADD06EE}" dt="2025-02-05T19:31:04.105" v="562" actId="21"/>
          <ac:spMkLst>
            <pc:docMk/>
            <pc:sldMk cId="1722577128" sldId="314"/>
            <ac:spMk id="29" creationId="{D1E5BFBE-F7F9-C166-C8DD-3BAC0B660E28}"/>
          </ac:spMkLst>
        </pc:spChg>
        <pc:grpChg chg="del">
          <ac:chgData name="Diana Pineda" userId="d3ac4423-1c2c-4910-890c-bead5be1a87e" providerId="ADAL" clId="{5CEF84F3-7055-43CB-86E0-68168ADD06EE}" dt="2025-02-05T19:31:04.105" v="562" actId="21"/>
          <ac:grpSpMkLst>
            <pc:docMk/>
            <pc:sldMk cId="1722577128" sldId="314"/>
            <ac:grpSpMk id="8" creationId="{BFD6BB8F-8AA5-EEAC-B3B7-56D8484015B0}"/>
          </ac:grpSpMkLst>
        </pc:grpChg>
        <pc:picChg chg="del">
          <ac:chgData name="Diana Pineda" userId="d3ac4423-1c2c-4910-890c-bead5be1a87e" providerId="ADAL" clId="{5CEF84F3-7055-43CB-86E0-68168ADD06EE}" dt="2025-02-05T19:31:04.105" v="562" actId="21"/>
          <ac:picMkLst>
            <pc:docMk/>
            <pc:sldMk cId="1722577128" sldId="314"/>
            <ac:picMk id="12" creationId="{EC3076C4-B9A0-D9A1-1DEA-1779990477E1}"/>
          </ac:picMkLst>
        </pc:picChg>
        <pc:picChg chg="del">
          <ac:chgData name="Diana Pineda" userId="d3ac4423-1c2c-4910-890c-bead5be1a87e" providerId="ADAL" clId="{5CEF84F3-7055-43CB-86E0-68168ADD06EE}" dt="2025-02-05T19:31:04.105" v="562" actId="21"/>
          <ac:picMkLst>
            <pc:docMk/>
            <pc:sldMk cId="1722577128" sldId="314"/>
            <ac:picMk id="15" creationId="{CC53BF7C-8C9D-F345-B8DB-C70EC04E84BD}"/>
          </ac:picMkLst>
        </pc:picChg>
        <pc:picChg chg="del">
          <ac:chgData name="Diana Pineda" userId="d3ac4423-1c2c-4910-890c-bead5be1a87e" providerId="ADAL" clId="{5CEF84F3-7055-43CB-86E0-68168ADD06EE}" dt="2025-02-05T19:31:04.105" v="562" actId="21"/>
          <ac:picMkLst>
            <pc:docMk/>
            <pc:sldMk cId="1722577128" sldId="314"/>
            <ac:picMk id="23" creationId="{AE48B12C-D931-C3A0-4BCE-6AF68FD6CBD2}"/>
          </ac:picMkLst>
        </pc:picChg>
        <pc:picChg chg="del">
          <ac:chgData name="Diana Pineda" userId="d3ac4423-1c2c-4910-890c-bead5be1a87e" providerId="ADAL" clId="{5CEF84F3-7055-43CB-86E0-68168ADD06EE}" dt="2025-02-05T19:31:04.105" v="562" actId="21"/>
          <ac:picMkLst>
            <pc:docMk/>
            <pc:sldMk cId="1722577128" sldId="314"/>
            <ac:picMk id="24" creationId="{EBEB8319-915C-E658-B5C2-F62218CD06FE}"/>
          </ac:picMkLst>
        </pc:picChg>
      </pc:sldChg>
      <pc:sldChg chg="delSp add del mod">
        <pc:chgData name="Diana Pineda" userId="d3ac4423-1c2c-4910-890c-bead5be1a87e" providerId="ADAL" clId="{5CEF84F3-7055-43CB-86E0-68168ADD06EE}" dt="2025-02-05T19:33:58.945" v="674" actId="47"/>
        <pc:sldMkLst>
          <pc:docMk/>
          <pc:sldMk cId="2011006206" sldId="314"/>
        </pc:sldMkLst>
        <pc:spChg chg="del">
          <ac:chgData name="Diana Pineda" userId="d3ac4423-1c2c-4910-890c-bead5be1a87e" providerId="ADAL" clId="{5CEF84F3-7055-43CB-86E0-68168ADD06EE}" dt="2025-02-05T19:33:50.120" v="671" actId="21"/>
          <ac:spMkLst>
            <pc:docMk/>
            <pc:sldMk cId="2011006206" sldId="314"/>
            <ac:spMk id="4" creationId="{44F1D6B1-A4D1-BC16-80CD-9D128FC5D1C5}"/>
          </ac:spMkLst>
        </pc:spChg>
      </pc:sldChg>
      <pc:sldChg chg="addSp modSp add mod ord">
        <pc:chgData name="Diana Pineda" userId="d3ac4423-1c2c-4910-890c-bead5be1a87e" providerId="ADAL" clId="{5CEF84F3-7055-43CB-86E0-68168ADD06EE}" dt="2025-02-05T19:28:10.890" v="475"/>
        <pc:sldMkLst>
          <pc:docMk/>
          <pc:sldMk cId="531743813" sldId="315"/>
        </pc:sldMkLst>
        <pc:spChg chg="add mod">
          <ac:chgData name="Diana Pineda" userId="d3ac4423-1c2c-4910-890c-bead5be1a87e" providerId="ADAL" clId="{5CEF84F3-7055-43CB-86E0-68168ADD06EE}" dt="2025-02-05T19:27:53.295" v="469"/>
          <ac:spMkLst>
            <pc:docMk/>
            <pc:sldMk cId="531743813" sldId="315"/>
            <ac:spMk id="3" creationId="{B04AF04A-AB17-01DB-4BD7-E1DFE74614B3}"/>
          </ac:spMkLst>
        </pc:spChg>
        <pc:spChg chg="mod">
          <ac:chgData name="Diana Pineda" userId="d3ac4423-1c2c-4910-890c-bead5be1a87e" providerId="ADAL" clId="{5CEF84F3-7055-43CB-86E0-68168ADD06EE}" dt="2025-02-05T19:28:10.890" v="475"/>
          <ac:spMkLst>
            <pc:docMk/>
            <pc:sldMk cId="531743813" sldId="315"/>
            <ac:spMk id="4" creationId="{505A5947-4091-50DD-F0AB-077465274244}"/>
          </ac:spMkLst>
        </pc:spChg>
        <pc:spChg chg="add mod">
          <ac:chgData name="Diana Pineda" userId="d3ac4423-1c2c-4910-890c-bead5be1a87e" providerId="ADAL" clId="{5CEF84F3-7055-43CB-86E0-68168ADD06EE}" dt="2025-02-05T19:27:53.295" v="469"/>
          <ac:spMkLst>
            <pc:docMk/>
            <pc:sldMk cId="531743813" sldId="315"/>
            <ac:spMk id="8" creationId="{07C29E19-EF30-CC8B-59F0-F1A4986078B0}"/>
          </ac:spMkLst>
        </pc:spChg>
        <pc:spChg chg="add mod">
          <ac:chgData name="Diana Pineda" userId="d3ac4423-1c2c-4910-890c-bead5be1a87e" providerId="ADAL" clId="{5CEF84F3-7055-43CB-86E0-68168ADD06EE}" dt="2025-02-05T19:27:53.295" v="469"/>
          <ac:spMkLst>
            <pc:docMk/>
            <pc:sldMk cId="531743813" sldId="315"/>
            <ac:spMk id="9" creationId="{2C7AD067-362D-6EA5-943F-518FF975CD6B}"/>
          </ac:spMkLst>
        </pc:spChg>
        <pc:picChg chg="add mod">
          <ac:chgData name="Diana Pineda" userId="d3ac4423-1c2c-4910-890c-bead5be1a87e" providerId="ADAL" clId="{5CEF84F3-7055-43CB-86E0-68168ADD06EE}" dt="2025-02-05T19:27:53.295" v="469"/>
          <ac:picMkLst>
            <pc:docMk/>
            <pc:sldMk cId="531743813" sldId="315"/>
            <ac:picMk id="2" creationId="{6A3840CF-1CC7-6051-9199-894A9C00B77C}"/>
          </ac:picMkLst>
        </pc:picChg>
      </pc:sldChg>
      <pc:sldChg chg="addSp modSp add mod ord">
        <pc:chgData name="Diana Pineda" userId="d3ac4423-1c2c-4910-890c-bead5be1a87e" providerId="ADAL" clId="{5CEF84F3-7055-43CB-86E0-68168ADD06EE}" dt="2025-02-05T19:28:41.758" v="481"/>
        <pc:sldMkLst>
          <pc:docMk/>
          <pc:sldMk cId="2175061287" sldId="316"/>
        </pc:sldMkLst>
        <pc:spChg chg="add mod">
          <ac:chgData name="Diana Pineda" userId="d3ac4423-1c2c-4910-890c-bead5be1a87e" providerId="ADAL" clId="{5CEF84F3-7055-43CB-86E0-68168ADD06EE}" dt="2025-02-05T19:28:41.758" v="481"/>
          <ac:spMkLst>
            <pc:docMk/>
            <pc:sldMk cId="2175061287" sldId="316"/>
            <ac:spMk id="3" creationId="{62ACAA78-0E31-F982-BF33-5D4112C4B3EC}"/>
          </ac:spMkLst>
        </pc:spChg>
        <pc:spChg chg="mod">
          <ac:chgData name="Diana Pineda" userId="d3ac4423-1c2c-4910-890c-bead5be1a87e" providerId="ADAL" clId="{5CEF84F3-7055-43CB-86E0-68168ADD06EE}" dt="2025-02-05T19:28:33.182" v="479"/>
          <ac:spMkLst>
            <pc:docMk/>
            <pc:sldMk cId="2175061287" sldId="316"/>
            <ac:spMk id="4" creationId="{396A662F-F4AE-D78A-69A8-5EF30EB2DF6B}"/>
          </ac:spMkLst>
        </pc:spChg>
        <pc:spChg chg="add mod">
          <ac:chgData name="Diana Pineda" userId="d3ac4423-1c2c-4910-890c-bead5be1a87e" providerId="ADAL" clId="{5CEF84F3-7055-43CB-86E0-68168ADD06EE}" dt="2025-02-05T19:28:41.758" v="481"/>
          <ac:spMkLst>
            <pc:docMk/>
            <pc:sldMk cId="2175061287" sldId="316"/>
            <ac:spMk id="8" creationId="{ABC54D87-3CDE-3D80-2E5A-6BAF92197021}"/>
          </ac:spMkLst>
        </pc:spChg>
        <pc:spChg chg="add mod">
          <ac:chgData name="Diana Pineda" userId="d3ac4423-1c2c-4910-890c-bead5be1a87e" providerId="ADAL" clId="{5CEF84F3-7055-43CB-86E0-68168ADD06EE}" dt="2025-02-05T19:28:41.758" v="481"/>
          <ac:spMkLst>
            <pc:docMk/>
            <pc:sldMk cId="2175061287" sldId="316"/>
            <ac:spMk id="9" creationId="{55C2C51E-DBBE-9CA2-BD7C-015D262BA6D1}"/>
          </ac:spMkLst>
        </pc:spChg>
        <pc:spChg chg="add mod">
          <ac:chgData name="Diana Pineda" userId="d3ac4423-1c2c-4910-890c-bead5be1a87e" providerId="ADAL" clId="{5CEF84F3-7055-43CB-86E0-68168ADD06EE}" dt="2025-02-05T19:28:41.758" v="481"/>
          <ac:spMkLst>
            <pc:docMk/>
            <pc:sldMk cId="2175061287" sldId="316"/>
            <ac:spMk id="10" creationId="{18E86A8D-3B01-7863-1E80-5A4B5085DA87}"/>
          </ac:spMkLst>
        </pc:spChg>
        <pc:spChg chg="add mod">
          <ac:chgData name="Diana Pineda" userId="d3ac4423-1c2c-4910-890c-bead5be1a87e" providerId="ADAL" clId="{5CEF84F3-7055-43CB-86E0-68168ADD06EE}" dt="2025-02-05T19:28:41.758" v="481"/>
          <ac:spMkLst>
            <pc:docMk/>
            <pc:sldMk cId="2175061287" sldId="316"/>
            <ac:spMk id="11" creationId="{A17CAB46-3328-F3FD-F07A-AEE14BE79006}"/>
          </ac:spMkLst>
        </pc:spChg>
        <pc:spChg chg="add mod">
          <ac:chgData name="Diana Pineda" userId="d3ac4423-1c2c-4910-890c-bead5be1a87e" providerId="ADAL" clId="{5CEF84F3-7055-43CB-86E0-68168ADD06EE}" dt="2025-02-05T19:28:41.758" v="481"/>
          <ac:spMkLst>
            <pc:docMk/>
            <pc:sldMk cId="2175061287" sldId="316"/>
            <ac:spMk id="12" creationId="{8E6CB393-6146-1C8E-E214-A64866C20695}"/>
          </ac:spMkLst>
        </pc:spChg>
        <pc:spChg chg="add mod">
          <ac:chgData name="Diana Pineda" userId="d3ac4423-1c2c-4910-890c-bead5be1a87e" providerId="ADAL" clId="{5CEF84F3-7055-43CB-86E0-68168ADD06EE}" dt="2025-02-05T19:28:41.758" v="481"/>
          <ac:spMkLst>
            <pc:docMk/>
            <pc:sldMk cId="2175061287" sldId="316"/>
            <ac:spMk id="13" creationId="{B07BC205-73DE-9B0E-D191-55EF50E1B869}"/>
          </ac:spMkLst>
        </pc:spChg>
        <pc:spChg chg="add mod">
          <ac:chgData name="Diana Pineda" userId="d3ac4423-1c2c-4910-890c-bead5be1a87e" providerId="ADAL" clId="{5CEF84F3-7055-43CB-86E0-68168ADD06EE}" dt="2025-02-05T19:28:41.758" v="481"/>
          <ac:spMkLst>
            <pc:docMk/>
            <pc:sldMk cId="2175061287" sldId="316"/>
            <ac:spMk id="14" creationId="{D93B79DB-6DE0-8751-5625-6513B9EC9E12}"/>
          </ac:spMkLst>
        </pc:spChg>
        <pc:spChg chg="add mod">
          <ac:chgData name="Diana Pineda" userId="d3ac4423-1c2c-4910-890c-bead5be1a87e" providerId="ADAL" clId="{5CEF84F3-7055-43CB-86E0-68168ADD06EE}" dt="2025-02-05T19:28:41.758" v="481"/>
          <ac:spMkLst>
            <pc:docMk/>
            <pc:sldMk cId="2175061287" sldId="316"/>
            <ac:spMk id="15" creationId="{E1C587B8-9D0E-F2D9-88CB-26A04887D3AC}"/>
          </ac:spMkLst>
        </pc:spChg>
        <pc:picChg chg="add mod">
          <ac:chgData name="Diana Pineda" userId="d3ac4423-1c2c-4910-890c-bead5be1a87e" providerId="ADAL" clId="{5CEF84F3-7055-43CB-86E0-68168ADD06EE}" dt="2025-02-05T19:28:41.758" v="481"/>
          <ac:picMkLst>
            <pc:docMk/>
            <pc:sldMk cId="2175061287" sldId="316"/>
            <ac:picMk id="2" creationId="{DC91A78D-7C3E-E044-29FA-8513A642F038}"/>
          </ac:picMkLst>
        </pc:picChg>
      </pc:sldChg>
      <pc:sldChg chg="addSp modSp add mod ord">
        <pc:chgData name="Diana Pineda" userId="d3ac4423-1c2c-4910-890c-bead5be1a87e" providerId="ADAL" clId="{5CEF84F3-7055-43CB-86E0-68168ADD06EE}" dt="2025-02-05T19:29:25.113" v="515" actId="1076"/>
        <pc:sldMkLst>
          <pc:docMk/>
          <pc:sldMk cId="2242548592" sldId="317"/>
        </pc:sldMkLst>
        <pc:spChg chg="add mod">
          <ac:chgData name="Diana Pineda" userId="d3ac4423-1c2c-4910-890c-bead5be1a87e" providerId="ADAL" clId="{5CEF84F3-7055-43CB-86E0-68168ADD06EE}" dt="2025-02-05T19:29:25.113" v="515" actId="1076"/>
          <ac:spMkLst>
            <pc:docMk/>
            <pc:sldMk cId="2242548592" sldId="317"/>
            <ac:spMk id="3" creationId="{E2EA8A6F-1B74-4204-F6A2-22DC8340736B}"/>
          </ac:spMkLst>
        </pc:spChg>
        <pc:spChg chg="mod">
          <ac:chgData name="Diana Pineda" userId="d3ac4423-1c2c-4910-890c-bead5be1a87e" providerId="ADAL" clId="{5CEF84F3-7055-43CB-86E0-68168ADD06EE}" dt="2025-02-05T19:29:00.221" v="511" actId="20577"/>
          <ac:spMkLst>
            <pc:docMk/>
            <pc:sldMk cId="2242548592" sldId="317"/>
            <ac:spMk id="4" creationId="{BDC82DE1-A69C-29CC-1214-330AC37DBB14}"/>
          </ac:spMkLst>
        </pc:spChg>
        <pc:spChg chg="add mod">
          <ac:chgData name="Diana Pineda" userId="d3ac4423-1c2c-4910-890c-bead5be1a87e" providerId="ADAL" clId="{5CEF84F3-7055-43CB-86E0-68168ADD06EE}" dt="2025-02-05T19:29:17.576" v="514"/>
          <ac:spMkLst>
            <pc:docMk/>
            <pc:sldMk cId="2242548592" sldId="317"/>
            <ac:spMk id="8" creationId="{69B00467-4410-1376-9E5C-DE23266877DA}"/>
          </ac:spMkLst>
        </pc:spChg>
        <pc:spChg chg="add mod">
          <ac:chgData name="Diana Pineda" userId="d3ac4423-1c2c-4910-890c-bead5be1a87e" providerId="ADAL" clId="{5CEF84F3-7055-43CB-86E0-68168ADD06EE}" dt="2025-02-05T19:29:17.576" v="514"/>
          <ac:spMkLst>
            <pc:docMk/>
            <pc:sldMk cId="2242548592" sldId="317"/>
            <ac:spMk id="10" creationId="{28D4DE1A-97CC-2E3E-4735-AD61DE67366E}"/>
          </ac:spMkLst>
        </pc:spChg>
        <pc:spChg chg="add mod">
          <ac:chgData name="Diana Pineda" userId="d3ac4423-1c2c-4910-890c-bead5be1a87e" providerId="ADAL" clId="{5CEF84F3-7055-43CB-86E0-68168ADD06EE}" dt="2025-02-05T19:29:17.576" v="514"/>
          <ac:spMkLst>
            <pc:docMk/>
            <pc:sldMk cId="2242548592" sldId="317"/>
            <ac:spMk id="11" creationId="{3CF5FD00-C6EB-A742-6956-92C1E86356B9}"/>
          </ac:spMkLst>
        </pc:spChg>
        <pc:picChg chg="add mod">
          <ac:chgData name="Diana Pineda" userId="d3ac4423-1c2c-4910-890c-bead5be1a87e" providerId="ADAL" clId="{5CEF84F3-7055-43CB-86E0-68168ADD06EE}" dt="2025-02-05T19:29:17.576" v="514"/>
          <ac:picMkLst>
            <pc:docMk/>
            <pc:sldMk cId="2242548592" sldId="317"/>
            <ac:picMk id="2" creationId="{1899D1D9-59C5-BFBA-BD51-D960879F6B7A}"/>
          </ac:picMkLst>
        </pc:picChg>
        <pc:picChg chg="add mod">
          <ac:chgData name="Diana Pineda" userId="d3ac4423-1c2c-4910-890c-bead5be1a87e" providerId="ADAL" clId="{5CEF84F3-7055-43CB-86E0-68168ADD06EE}" dt="2025-02-05T19:29:17.576" v="514"/>
          <ac:picMkLst>
            <pc:docMk/>
            <pc:sldMk cId="2242548592" sldId="317"/>
            <ac:picMk id="9" creationId="{7907D416-7ACB-2350-0421-B61010DF3CDC}"/>
          </ac:picMkLst>
        </pc:picChg>
      </pc:sldChg>
      <pc:sldChg chg="addSp modSp add mod ord">
        <pc:chgData name="Diana Pineda" userId="d3ac4423-1c2c-4910-890c-bead5be1a87e" providerId="ADAL" clId="{5CEF84F3-7055-43CB-86E0-68168ADD06EE}" dt="2025-02-05T19:29:46.652" v="536" actId="20577"/>
        <pc:sldMkLst>
          <pc:docMk/>
          <pc:sldMk cId="1978154237" sldId="318"/>
        </pc:sldMkLst>
        <pc:spChg chg="add mod">
          <ac:chgData name="Diana Pineda" userId="d3ac4423-1c2c-4910-890c-bead5be1a87e" providerId="ADAL" clId="{5CEF84F3-7055-43CB-86E0-68168ADD06EE}" dt="2025-02-05T19:29:39.943" v="518"/>
          <ac:spMkLst>
            <pc:docMk/>
            <pc:sldMk cId="1978154237" sldId="318"/>
            <ac:spMk id="3" creationId="{C5BD70C9-9E19-8907-51CC-6184A4016096}"/>
          </ac:spMkLst>
        </pc:spChg>
        <pc:spChg chg="mod">
          <ac:chgData name="Diana Pineda" userId="d3ac4423-1c2c-4910-890c-bead5be1a87e" providerId="ADAL" clId="{5CEF84F3-7055-43CB-86E0-68168ADD06EE}" dt="2025-02-05T19:29:46.652" v="536" actId="20577"/>
          <ac:spMkLst>
            <pc:docMk/>
            <pc:sldMk cId="1978154237" sldId="318"/>
            <ac:spMk id="4" creationId="{652590F8-D9E5-047E-3FE4-DE9D05EAD94B}"/>
          </ac:spMkLst>
        </pc:spChg>
        <pc:spChg chg="add mod">
          <ac:chgData name="Diana Pineda" userId="d3ac4423-1c2c-4910-890c-bead5be1a87e" providerId="ADAL" clId="{5CEF84F3-7055-43CB-86E0-68168ADD06EE}" dt="2025-02-05T19:29:39.943" v="518"/>
          <ac:spMkLst>
            <pc:docMk/>
            <pc:sldMk cId="1978154237" sldId="318"/>
            <ac:spMk id="9" creationId="{9A29521F-EF97-8CAC-7D6B-61C47326205C}"/>
          </ac:spMkLst>
        </pc:spChg>
        <pc:spChg chg="add mod">
          <ac:chgData name="Diana Pineda" userId="d3ac4423-1c2c-4910-890c-bead5be1a87e" providerId="ADAL" clId="{5CEF84F3-7055-43CB-86E0-68168ADD06EE}" dt="2025-02-05T19:29:39.943" v="518"/>
          <ac:spMkLst>
            <pc:docMk/>
            <pc:sldMk cId="1978154237" sldId="318"/>
            <ac:spMk id="10" creationId="{1FFE04CB-382B-1BCB-A44D-5F9A35FD76D3}"/>
          </ac:spMkLst>
        </pc:spChg>
        <pc:spChg chg="add mod">
          <ac:chgData name="Diana Pineda" userId="d3ac4423-1c2c-4910-890c-bead5be1a87e" providerId="ADAL" clId="{5CEF84F3-7055-43CB-86E0-68168ADD06EE}" dt="2025-02-05T19:29:39.943" v="518"/>
          <ac:spMkLst>
            <pc:docMk/>
            <pc:sldMk cId="1978154237" sldId="318"/>
            <ac:spMk id="11" creationId="{BD27624D-F970-E35D-4D0F-115FF91B1F18}"/>
          </ac:spMkLst>
        </pc:spChg>
        <pc:spChg chg="add mod">
          <ac:chgData name="Diana Pineda" userId="d3ac4423-1c2c-4910-890c-bead5be1a87e" providerId="ADAL" clId="{5CEF84F3-7055-43CB-86E0-68168ADD06EE}" dt="2025-02-05T19:29:39.943" v="518"/>
          <ac:spMkLst>
            <pc:docMk/>
            <pc:sldMk cId="1978154237" sldId="318"/>
            <ac:spMk id="12" creationId="{F865F7BE-39F5-747D-56CA-B561DBBACC16}"/>
          </ac:spMkLst>
        </pc:spChg>
        <pc:spChg chg="add mod">
          <ac:chgData name="Diana Pineda" userId="d3ac4423-1c2c-4910-890c-bead5be1a87e" providerId="ADAL" clId="{5CEF84F3-7055-43CB-86E0-68168ADD06EE}" dt="2025-02-05T19:29:39.943" v="518"/>
          <ac:spMkLst>
            <pc:docMk/>
            <pc:sldMk cId="1978154237" sldId="318"/>
            <ac:spMk id="13" creationId="{89905AB2-4E00-AF67-78D3-CA7C89FB3F4D}"/>
          </ac:spMkLst>
        </pc:spChg>
        <pc:picChg chg="add mod">
          <ac:chgData name="Diana Pineda" userId="d3ac4423-1c2c-4910-890c-bead5be1a87e" providerId="ADAL" clId="{5CEF84F3-7055-43CB-86E0-68168ADD06EE}" dt="2025-02-05T19:29:39.943" v="518"/>
          <ac:picMkLst>
            <pc:docMk/>
            <pc:sldMk cId="1978154237" sldId="318"/>
            <ac:picMk id="2" creationId="{34D3791F-E4A1-9767-6EA6-D46963F5FB99}"/>
          </ac:picMkLst>
        </pc:picChg>
        <pc:picChg chg="add mod">
          <ac:chgData name="Diana Pineda" userId="d3ac4423-1c2c-4910-890c-bead5be1a87e" providerId="ADAL" clId="{5CEF84F3-7055-43CB-86E0-68168ADD06EE}" dt="2025-02-05T19:29:39.943" v="518"/>
          <ac:picMkLst>
            <pc:docMk/>
            <pc:sldMk cId="1978154237" sldId="318"/>
            <ac:picMk id="8" creationId="{1FCCB3FA-532C-FC0A-851E-808325C0A10B}"/>
          </ac:picMkLst>
        </pc:picChg>
      </pc:sldChg>
      <pc:sldChg chg="addSp delSp modSp add mod ord">
        <pc:chgData name="Diana Pineda" userId="d3ac4423-1c2c-4910-890c-bead5be1a87e" providerId="ADAL" clId="{5CEF84F3-7055-43CB-86E0-68168ADD06EE}" dt="2025-02-05T19:30:42.456" v="561" actId="313"/>
        <pc:sldMkLst>
          <pc:docMk/>
          <pc:sldMk cId="39158974" sldId="319"/>
        </pc:sldMkLst>
        <pc:spChg chg="mod">
          <ac:chgData name="Diana Pineda" userId="d3ac4423-1c2c-4910-890c-bead5be1a87e" providerId="ADAL" clId="{5CEF84F3-7055-43CB-86E0-68168ADD06EE}" dt="2025-02-05T19:30:42.456" v="561" actId="313"/>
          <ac:spMkLst>
            <pc:docMk/>
            <pc:sldMk cId="39158974" sldId="319"/>
            <ac:spMk id="4" creationId="{46B898E8-FF10-AB3F-748A-669836D9ECE4}"/>
          </ac:spMkLst>
        </pc:spChg>
        <pc:spChg chg="add mod">
          <ac:chgData name="Diana Pineda" userId="d3ac4423-1c2c-4910-890c-bead5be1a87e" providerId="ADAL" clId="{5CEF84F3-7055-43CB-86E0-68168ADD06EE}" dt="2025-02-05T19:30:35.646" v="559" actId="1076"/>
          <ac:spMkLst>
            <pc:docMk/>
            <pc:sldMk cId="39158974" sldId="319"/>
            <ac:spMk id="11" creationId="{F658E33B-0019-7EEA-881B-C31A2144C2F3}"/>
          </ac:spMkLst>
        </pc:spChg>
        <pc:spChg chg="add mod">
          <ac:chgData name="Diana Pineda" userId="d3ac4423-1c2c-4910-890c-bead5be1a87e" providerId="ADAL" clId="{5CEF84F3-7055-43CB-86E0-68168ADD06EE}" dt="2025-02-05T19:30:35.646" v="559" actId="1076"/>
          <ac:spMkLst>
            <pc:docMk/>
            <pc:sldMk cId="39158974" sldId="319"/>
            <ac:spMk id="13" creationId="{C0F22372-2220-8F26-CC53-31D4F3B828CF}"/>
          </ac:spMkLst>
        </pc:spChg>
        <pc:spChg chg="add mod">
          <ac:chgData name="Diana Pineda" userId="d3ac4423-1c2c-4910-890c-bead5be1a87e" providerId="ADAL" clId="{5CEF84F3-7055-43CB-86E0-68168ADD06EE}" dt="2025-02-05T19:30:01.917" v="539"/>
          <ac:spMkLst>
            <pc:docMk/>
            <pc:sldMk cId="39158974" sldId="319"/>
            <ac:spMk id="14" creationId="{04C4343D-B929-776C-8EF4-533C5B242719}"/>
          </ac:spMkLst>
        </pc:spChg>
        <pc:spChg chg="add mod">
          <ac:chgData name="Diana Pineda" userId="d3ac4423-1c2c-4910-890c-bead5be1a87e" providerId="ADAL" clId="{5CEF84F3-7055-43CB-86E0-68168ADD06EE}" dt="2025-02-05T19:30:35.646" v="559" actId="1076"/>
          <ac:spMkLst>
            <pc:docMk/>
            <pc:sldMk cId="39158974" sldId="319"/>
            <ac:spMk id="16" creationId="{6D7FADDC-5551-7D9C-CCBD-322366472CB5}"/>
          </ac:spMkLst>
        </pc:spChg>
        <pc:spChg chg="add mod">
          <ac:chgData name="Diana Pineda" userId="d3ac4423-1c2c-4910-890c-bead5be1a87e" providerId="ADAL" clId="{5CEF84F3-7055-43CB-86E0-68168ADD06EE}" dt="2025-02-05T19:30:01.917" v="539"/>
          <ac:spMkLst>
            <pc:docMk/>
            <pc:sldMk cId="39158974" sldId="319"/>
            <ac:spMk id="17" creationId="{9ACE3F94-5F5F-FEEF-FD9D-4F75650DA0F4}"/>
          </ac:spMkLst>
        </pc:spChg>
        <pc:spChg chg="add mod">
          <ac:chgData name="Diana Pineda" userId="d3ac4423-1c2c-4910-890c-bead5be1a87e" providerId="ADAL" clId="{5CEF84F3-7055-43CB-86E0-68168ADD06EE}" dt="2025-02-05T19:30:35.646" v="559" actId="1076"/>
          <ac:spMkLst>
            <pc:docMk/>
            <pc:sldMk cId="39158974" sldId="319"/>
            <ac:spMk id="18" creationId="{15F1418E-5A47-9A14-7BE1-408A77645304}"/>
          </ac:spMkLst>
        </pc:spChg>
        <pc:spChg chg="add mod">
          <ac:chgData name="Diana Pineda" userId="d3ac4423-1c2c-4910-890c-bead5be1a87e" providerId="ADAL" clId="{5CEF84F3-7055-43CB-86E0-68168ADD06EE}" dt="2025-02-05T19:30:35.646" v="559" actId="1076"/>
          <ac:spMkLst>
            <pc:docMk/>
            <pc:sldMk cId="39158974" sldId="319"/>
            <ac:spMk id="19" creationId="{CC2750EB-CEE9-2037-FE07-9C255B6BD755}"/>
          </ac:spMkLst>
        </pc:spChg>
        <pc:spChg chg="add mod">
          <ac:chgData name="Diana Pineda" userId="d3ac4423-1c2c-4910-890c-bead5be1a87e" providerId="ADAL" clId="{5CEF84F3-7055-43CB-86E0-68168ADD06EE}" dt="2025-02-05T19:30:35.646" v="559" actId="1076"/>
          <ac:spMkLst>
            <pc:docMk/>
            <pc:sldMk cId="39158974" sldId="319"/>
            <ac:spMk id="20" creationId="{0445EEEE-8583-590E-3F51-74900EDED89C}"/>
          </ac:spMkLst>
        </pc:spChg>
        <pc:spChg chg="add mod">
          <ac:chgData name="Diana Pineda" userId="d3ac4423-1c2c-4910-890c-bead5be1a87e" providerId="ADAL" clId="{5CEF84F3-7055-43CB-86E0-68168ADD06EE}" dt="2025-02-05T19:30:35.646" v="559" actId="1076"/>
          <ac:spMkLst>
            <pc:docMk/>
            <pc:sldMk cId="39158974" sldId="319"/>
            <ac:spMk id="22" creationId="{1A941102-7517-6083-D01F-1EFFD97E6FF8}"/>
          </ac:spMkLst>
        </pc:spChg>
        <pc:spChg chg="add mod">
          <ac:chgData name="Diana Pineda" userId="d3ac4423-1c2c-4910-890c-bead5be1a87e" providerId="ADAL" clId="{5CEF84F3-7055-43CB-86E0-68168ADD06EE}" dt="2025-02-05T19:30:35.646" v="559" actId="1076"/>
          <ac:spMkLst>
            <pc:docMk/>
            <pc:sldMk cId="39158974" sldId="319"/>
            <ac:spMk id="23" creationId="{67601831-7BCE-9B83-B50C-179F666C557E}"/>
          </ac:spMkLst>
        </pc:spChg>
        <pc:spChg chg="add mod">
          <ac:chgData name="Diana Pineda" userId="d3ac4423-1c2c-4910-890c-bead5be1a87e" providerId="ADAL" clId="{5CEF84F3-7055-43CB-86E0-68168ADD06EE}" dt="2025-02-05T19:30:35.646" v="559" actId="1076"/>
          <ac:spMkLst>
            <pc:docMk/>
            <pc:sldMk cId="39158974" sldId="319"/>
            <ac:spMk id="24" creationId="{68FE5829-5F25-A169-04D4-8945032121D6}"/>
          </ac:spMkLst>
        </pc:spChg>
        <pc:spChg chg="add mod">
          <ac:chgData name="Diana Pineda" userId="d3ac4423-1c2c-4910-890c-bead5be1a87e" providerId="ADAL" clId="{5CEF84F3-7055-43CB-86E0-68168ADD06EE}" dt="2025-02-05T19:30:35.646" v="559" actId="1076"/>
          <ac:spMkLst>
            <pc:docMk/>
            <pc:sldMk cId="39158974" sldId="319"/>
            <ac:spMk id="25" creationId="{8B638C14-C3E8-9878-0265-AA344B2C7817}"/>
          </ac:spMkLst>
        </pc:spChg>
        <pc:grpChg chg="del">
          <ac:chgData name="Diana Pineda" userId="d3ac4423-1c2c-4910-890c-bead5be1a87e" providerId="ADAL" clId="{5CEF84F3-7055-43CB-86E0-68168ADD06EE}" dt="2025-02-05T19:30:14.497" v="556" actId="478"/>
          <ac:grpSpMkLst>
            <pc:docMk/>
            <pc:sldMk cId="39158974" sldId="319"/>
            <ac:grpSpMk id="5" creationId="{9D893059-51FD-E211-6666-F58B7A2EC48B}"/>
          </ac:grpSpMkLst>
        </pc:grpChg>
        <pc:picChg chg="add mod">
          <ac:chgData name="Diana Pineda" userId="d3ac4423-1c2c-4910-890c-bead5be1a87e" providerId="ADAL" clId="{5CEF84F3-7055-43CB-86E0-68168ADD06EE}" dt="2025-02-05T19:30:01.917" v="539"/>
          <ac:picMkLst>
            <pc:docMk/>
            <pc:sldMk cId="39158974" sldId="319"/>
            <ac:picMk id="12" creationId="{C2543B97-A64C-2E1C-AAAD-0DEA961E9AEC}"/>
          </ac:picMkLst>
        </pc:picChg>
        <pc:picChg chg="add mod">
          <ac:chgData name="Diana Pineda" userId="d3ac4423-1c2c-4910-890c-bead5be1a87e" providerId="ADAL" clId="{5CEF84F3-7055-43CB-86E0-68168ADD06EE}" dt="2025-02-05T19:30:01.917" v="539"/>
          <ac:picMkLst>
            <pc:docMk/>
            <pc:sldMk cId="39158974" sldId="319"/>
            <ac:picMk id="15" creationId="{5C2F1546-256E-2FB2-7334-70EE2397A2B6}"/>
          </ac:picMkLst>
        </pc:picChg>
        <pc:picChg chg="add mod">
          <ac:chgData name="Diana Pineda" userId="d3ac4423-1c2c-4910-890c-bead5be1a87e" providerId="ADAL" clId="{5CEF84F3-7055-43CB-86E0-68168ADD06EE}" dt="2025-02-05T19:30:25.993" v="558" actId="1076"/>
          <ac:picMkLst>
            <pc:docMk/>
            <pc:sldMk cId="39158974" sldId="319"/>
            <ac:picMk id="21" creationId="{54917DAB-0C6A-855E-6AED-F6E1FADDDE1D}"/>
          </ac:picMkLst>
        </pc:picChg>
      </pc:sldChg>
      <pc:sldChg chg="addSp delSp modSp add mod ord">
        <pc:chgData name="Diana Pineda" userId="d3ac4423-1c2c-4910-890c-bead5be1a87e" providerId="ADAL" clId="{5CEF84F3-7055-43CB-86E0-68168ADD06EE}" dt="2025-02-05T19:31:33.476" v="601" actId="1076"/>
        <pc:sldMkLst>
          <pc:docMk/>
          <pc:sldMk cId="2383810218" sldId="320"/>
        </pc:sldMkLst>
        <pc:spChg chg="add mod">
          <ac:chgData name="Diana Pineda" userId="d3ac4423-1c2c-4910-890c-bead5be1a87e" providerId="ADAL" clId="{5CEF84F3-7055-43CB-86E0-68168ADD06EE}" dt="2025-02-05T19:31:33.476" v="601" actId="1076"/>
          <ac:spMkLst>
            <pc:docMk/>
            <pc:sldMk cId="2383810218" sldId="320"/>
            <ac:spMk id="3" creationId="{C4D1D941-787D-36C6-490B-A76BD1A5DE2E}"/>
          </ac:spMkLst>
        </pc:spChg>
        <pc:spChg chg="mod">
          <ac:chgData name="Diana Pineda" userId="d3ac4423-1c2c-4910-890c-bead5be1a87e" providerId="ADAL" clId="{5CEF84F3-7055-43CB-86E0-68168ADD06EE}" dt="2025-02-05T19:31:21.169" v="599" actId="20577"/>
          <ac:spMkLst>
            <pc:docMk/>
            <pc:sldMk cId="2383810218" sldId="320"/>
            <ac:spMk id="4" creationId="{48216756-36B6-EDD7-16AE-C5E1377992CE}"/>
          </ac:spMkLst>
        </pc:spChg>
        <pc:spChg chg="mod">
          <ac:chgData name="Diana Pineda" userId="d3ac4423-1c2c-4910-890c-bead5be1a87e" providerId="ADAL" clId="{5CEF84F3-7055-43CB-86E0-68168ADD06EE}" dt="2025-02-05T19:31:06.316" v="563"/>
          <ac:spMkLst>
            <pc:docMk/>
            <pc:sldMk cId="2383810218" sldId="320"/>
            <ac:spMk id="9" creationId="{9F416283-E392-B0C6-BD1C-2FA1B4458A9E}"/>
          </ac:spMkLst>
        </pc:spChg>
        <pc:spChg chg="mod">
          <ac:chgData name="Diana Pineda" userId="d3ac4423-1c2c-4910-890c-bead5be1a87e" providerId="ADAL" clId="{5CEF84F3-7055-43CB-86E0-68168ADD06EE}" dt="2025-02-05T19:31:06.316" v="563"/>
          <ac:spMkLst>
            <pc:docMk/>
            <pc:sldMk cId="2383810218" sldId="320"/>
            <ac:spMk id="10" creationId="{FC45860A-0DF8-AAB1-6056-FE869A5C4732}"/>
          </ac:spMkLst>
        </pc:spChg>
        <pc:spChg chg="add mod">
          <ac:chgData name="Diana Pineda" userId="d3ac4423-1c2c-4910-890c-bead5be1a87e" providerId="ADAL" clId="{5CEF84F3-7055-43CB-86E0-68168ADD06EE}" dt="2025-02-05T19:31:33.476" v="601" actId="1076"/>
          <ac:spMkLst>
            <pc:docMk/>
            <pc:sldMk cId="2383810218" sldId="320"/>
            <ac:spMk id="11" creationId="{C80C0746-5DD9-3DA1-16F4-2D5D04E7AD27}"/>
          </ac:spMkLst>
        </pc:spChg>
        <pc:spChg chg="add mod">
          <ac:chgData name="Diana Pineda" userId="d3ac4423-1c2c-4910-890c-bead5be1a87e" providerId="ADAL" clId="{5CEF84F3-7055-43CB-86E0-68168ADD06EE}" dt="2025-02-05T19:31:33.476" v="601" actId="1076"/>
          <ac:spMkLst>
            <pc:docMk/>
            <pc:sldMk cId="2383810218" sldId="320"/>
            <ac:spMk id="12" creationId="{C47CD8F4-CD96-054F-400B-C5CED8C52A0D}"/>
          </ac:spMkLst>
        </pc:spChg>
        <pc:spChg chg="add mod">
          <ac:chgData name="Diana Pineda" userId="d3ac4423-1c2c-4910-890c-bead5be1a87e" providerId="ADAL" clId="{5CEF84F3-7055-43CB-86E0-68168ADD06EE}" dt="2025-02-05T19:31:06.316" v="563"/>
          <ac:spMkLst>
            <pc:docMk/>
            <pc:sldMk cId="2383810218" sldId="320"/>
            <ac:spMk id="14" creationId="{AD16E505-5629-6637-1783-4846E5C98D97}"/>
          </ac:spMkLst>
        </pc:spChg>
        <pc:spChg chg="add mod">
          <ac:chgData name="Diana Pineda" userId="d3ac4423-1c2c-4910-890c-bead5be1a87e" providerId="ADAL" clId="{5CEF84F3-7055-43CB-86E0-68168ADD06EE}" dt="2025-02-05T19:31:06.316" v="563"/>
          <ac:spMkLst>
            <pc:docMk/>
            <pc:sldMk cId="2383810218" sldId="320"/>
            <ac:spMk id="16" creationId="{36B16079-A796-1B3D-DE2D-31254874F978}"/>
          </ac:spMkLst>
        </pc:spChg>
        <pc:spChg chg="add mod">
          <ac:chgData name="Diana Pineda" userId="d3ac4423-1c2c-4910-890c-bead5be1a87e" providerId="ADAL" clId="{5CEF84F3-7055-43CB-86E0-68168ADD06EE}" dt="2025-02-05T19:31:06.316" v="563"/>
          <ac:spMkLst>
            <pc:docMk/>
            <pc:sldMk cId="2383810218" sldId="320"/>
            <ac:spMk id="17" creationId="{7B565E8D-F695-19A7-74A7-C814FC658F70}"/>
          </ac:spMkLst>
        </pc:spChg>
        <pc:spChg chg="add mod">
          <ac:chgData name="Diana Pineda" userId="d3ac4423-1c2c-4910-890c-bead5be1a87e" providerId="ADAL" clId="{5CEF84F3-7055-43CB-86E0-68168ADD06EE}" dt="2025-02-05T19:31:33.476" v="601" actId="1076"/>
          <ac:spMkLst>
            <pc:docMk/>
            <pc:sldMk cId="2383810218" sldId="320"/>
            <ac:spMk id="25" creationId="{0BD59B46-6718-1848-357E-81048A60316B}"/>
          </ac:spMkLst>
        </pc:spChg>
        <pc:spChg chg="add mod">
          <ac:chgData name="Diana Pineda" userId="d3ac4423-1c2c-4910-890c-bead5be1a87e" providerId="ADAL" clId="{5CEF84F3-7055-43CB-86E0-68168ADD06EE}" dt="2025-02-05T19:31:33.476" v="601" actId="1076"/>
          <ac:spMkLst>
            <pc:docMk/>
            <pc:sldMk cId="2383810218" sldId="320"/>
            <ac:spMk id="26" creationId="{1A9CBF12-9ACE-9764-1DFB-109E4160BD2A}"/>
          </ac:spMkLst>
        </pc:spChg>
        <pc:spChg chg="add mod">
          <ac:chgData name="Diana Pineda" userId="d3ac4423-1c2c-4910-890c-bead5be1a87e" providerId="ADAL" clId="{5CEF84F3-7055-43CB-86E0-68168ADD06EE}" dt="2025-02-05T19:31:33.476" v="601" actId="1076"/>
          <ac:spMkLst>
            <pc:docMk/>
            <pc:sldMk cId="2383810218" sldId="320"/>
            <ac:spMk id="27" creationId="{2B388D5D-2111-31DD-F147-53A27CDE8244}"/>
          </ac:spMkLst>
        </pc:spChg>
        <pc:spChg chg="add mod">
          <ac:chgData name="Diana Pineda" userId="d3ac4423-1c2c-4910-890c-bead5be1a87e" providerId="ADAL" clId="{5CEF84F3-7055-43CB-86E0-68168ADD06EE}" dt="2025-02-05T19:31:06.316" v="563"/>
          <ac:spMkLst>
            <pc:docMk/>
            <pc:sldMk cId="2383810218" sldId="320"/>
            <ac:spMk id="28" creationId="{D8BDDA77-0F45-A504-17A6-81D9D0003B21}"/>
          </ac:spMkLst>
        </pc:spChg>
        <pc:spChg chg="add mod">
          <ac:chgData name="Diana Pineda" userId="d3ac4423-1c2c-4910-890c-bead5be1a87e" providerId="ADAL" clId="{5CEF84F3-7055-43CB-86E0-68168ADD06EE}" dt="2025-02-05T19:31:33.476" v="601" actId="1076"/>
          <ac:spMkLst>
            <pc:docMk/>
            <pc:sldMk cId="2383810218" sldId="320"/>
            <ac:spMk id="29" creationId="{D1E5BFBE-F7F9-C166-C8DD-3BAC0B660E28}"/>
          </ac:spMkLst>
        </pc:spChg>
        <pc:grpChg chg="del">
          <ac:chgData name="Diana Pineda" userId="d3ac4423-1c2c-4910-890c-bead5be1a87e" providerId="ADAL" clId="{5CEF84F3-7055-43CB-86E0-68168ADD06EE}" dt="2025-02-05T19:31:23.685" v="600" actId="478"/>
          <ac:grpSpMkLst>
            <pc:docMk/>
            <pc:sldMk cId="2383810218" sldId="320"/>
            <ac:grpSpMk id="5" creationId="{CE9715E1-C49F-5106-34D2-AAC3241250F9}"/>
          </ac:grpSpMkLst>
        </pc:grpChg>
        <pc:grpChg chg="add mod">
          <ac:chgData name="Diana Pineda" userId="d3ac4423-1c2c-4910-890c-bead5be1a87e" providerId="ADAL" clId="{5CEF84F3-7055-43CB-86E0-68168ADD06EE}" dt="2025-02-05T19:31:06.316" v="563"/>
          <ac:grpSpMkLst>
            <pc:docMk/>
            <pc:sldMk cId="2383810218" sldId="320"/>
            <ac:grpSpMk id="8" creationId="{BFD6BB8F-8AA5-EEAC-B3B7-56D8484015B0}"/>
          </ac:grpSpMkLst>
        </pc:grpChg>
        <pc:picChg chg="mod">
          <ac:chgData name="Diana Pineda" userId="d3ac4423-1c2c-4910-890c-bead5be1a87e" providerId="ADAL" clId="{5CEF84F3-7055-43CB-86E0-68168ADD06EE}" dt="2025-02-05T19:31:06.316" v="563"/>
          <ac:picMkLst>
            <pc:docMk/>
            <pc:sldMk cId="2383810218" sldId="320"/>
            <ac:picMk id="2" creationId="{6163750D-DEFD-0CEC-2F25-586E5F0D0AA3}"/>
          </ac:picMkLst>
        </pc:picChg>
        <pc:picChg chg="add mod">
          <ac:chgData name="Diana Pineda" userId="d3ac4423-1c2c-4910-890c-bead5be1a87e" providerId="ADAL" clId="{5CEF84F3-7055-43CB-86E0-68168ADD06EE}" dt="2025-02-05T19:31:06.316" v="563"/>
          <ac:picMkLst>
            <pc:docMk/>
            <pc:sldMk cId="2383810218" sldId="320"/>
            <ac:picMk id="13" creationId="{EC3076C4-B9A0-D9A1-1DEA-1779990477E1}"/>
          </ac:picMkLst>
        </pc:picChg>
        <pc:picChg chg="add mod">
          <ac:chgData name="Diana Pineda" userId="d3ac4423-1c2c-4910-890c-bead5be1a87e" providerId="ADAL" clId="{5CEF84F3-7055-43CB-86E0-68168ADD06EE}" dt="2025-02-05T19:31:06.316" v="563"/>
          <ac:picMkLst>
            <pc:docMk/>
            <pc:sldMk cId="2383810218" sldId="320"/>
            <ac:picMk id="15" creationId="{CC53BF7C-8C9D-F345-B8DB-C70EC04E84BD}"/>
          </ac:picMkLst>
        </pc:picChg>
        <pc:picChg chg="add mod">
          <ac:chgData name="Diana Pineda" userId="d3ac4423-1c2c-4910-890c-bead5be1a87e" providerId="ADAL" clId="{5CEF84F3-7055-43CB-86E0-68168ADD06EE}" dt="2025-02-05T19:31:06.316" v="563"/>
          <ac:picMkLst>
            <pc:docMk/>
            <pc:sldMk cId="2383810218" sldId="320"/>
            <ac:picMk id="23" creationId="{AE48B12C-D931-C3A0-4BCE-6AF68FD6CBD2}"/>
          </ac:picMkLst>
        </pc:picChg>
        <pc:picChg chg="add mod">
          <ac:chgData name="Diana Pineda" userId="d3ac4423-1c2c-4910-890c-bead5be1a87e" providerId="ADAL" clId="{5CEF84F3-7055-43CB-86E0-68168ADD06EE}" dt="2025-02-05T19:31:06.316" v="563"/>
          <ac:picMkLst>
            <pc:docMk/>
            <pc:sldMk cId="2383810218" sldId="320"/>
            <ac:picMk id="24" creationId="{EBEB8319-915C-E658-B5C2-F62218CD06FE}"/>
          </ac:picMkLst>
        </pc:picChg>
      </pc:sldChg>
      <pc:sldChg chg="modSp add mod">
        <pc:chgData name="Diana Pineda" userId="d3ac4423-1c2c-4910-890c-bead5be1a87e" providerId="ADAL" clId="{5CEF84F3-7055-43CB-86E0-68168ADD06EE}" dt="2025-02-05T19:32:08.691" v="632" actId="20577"/>
        <pc:sldMkLst>
          <pc:docMk/>
          <pc:sldMk cId="909942736" sldId="321"/>
        </pc:sldMkLst>
        <pc:spChg chg="mod">
          <ac:chgData name="Diana Pineda" userId="d3ac4423-1c2c-4910-890c-bead5be1a87e" providerId="ADAL" clId="{5CEF84F3-7055-43CB-86E0-68168ADD06EE}" dt="2025-02-05T19:32:08.691" v="632" actId="20577"/>
          <ac:spMkLst>
            <pc:docMk/>
            <pc:sldMk cId="909942736" sldId="321"/>
            <ac:spMk id="4" creationId="{A1EE018B-BF06-43A5-DD9E-7FF9CDC3E2F1}"/>
          </ac:spMkLst>
        </pc:spChg>
      </pc:sldChg>
      <pc:sldChg chg="add del setBg">
        <pc:chgData name="Diana Pineda" userId="d3ac4423-1c2c-4910-890c-bead5be1a87e" providerId="ADAL" clId="{5CEF84F3-7055-43CB-86E0-68168ADD06EE}" dt="2025-02-05T19:32:00.542" v="604"/>
        <pc:sldMkLst>
          <pc:docMk/>
          <pc:sldMk cId="3655721432" sldId="321"/>
        </pc:sldMkLst>
      </pc:sldChg>
      <pc:sldChg chg="add del">
        <pc:chgData name="Diana Pineda" userId="d3ac4423-1c2c-4910-890c-bead5be1a87e" providerId="ADAL" clId="{5CEF84F3-7055-43CB-86E0-68168ADD06EE}" dt="2025-02-05T19:32:00.542" v="604"/>
        <pc:sldMkLst>
          <pc:docMk/>
          <pc:sldMk cId="1298237055" sldId="322"/>
        </pc:sldMkLst>
      </pc:sldChg>
      <pc:sldChg chg="addSp delSp modSp add mod">
        <pc:chgData name="Diana Pineda" userId="d3ac4423-1c2c-4910-890c-bead5be1a87e" providerId="ADAL" clId="{5CEF84F3-7055-43CB-86E0-68168ADD06EE}" dt="2025-02-05T19:33:22.095" v="664" actId="14100"/>
        <pc:sldMkLst>
          <pc:docMk/>
          <pc:sldMk cId="4104056810" sldId="322"/>
        </pc:sldMkLst>
        <pc:spChg chg="add mod">
          <ac:chgData name="Diana Pineda" userId="d3ac4423-1c2c-4910-890c-bead5be1a87e" providerId="ADAL" clId="{5CEF84F3-7055-43CB-86E0-68168ADD06EE}" dt="2025-02-05T19:33:14.483" v="663"/>
          <ac:spMkLst>
            <pc:docMk/>
            <pc:sldMk cId="4104056810" sldId="322"/>
            <ac:spMk id="3" creationId="{8FBF4901-F745-C924-E21C-486425DB2131}"/>
          </ac:spMkLst>
        </pc:spChg>
        <pc:spChg chg="mod">
          <ac:chgData name="Diana Pineda" userId="d3ac4423-1c2c-4910-890c-bead5be1a87e" providerId="ADAL" clId="{5CEF84F3-7055-43CB-86E0-68168ADD06EE}" dt="2025-02-05T19:33:02.636" v="659" actId="1076"/>
          <ac:spMkLst>
            <pc:docMk/>
            <pc:sldMk cId="4104056810" sldId="322"/>
            <ac:spMk id="4" creationId="{1C06B51B-6096-168B-1E15-C10D9F1E979F}"/>
          </ac:spMkLst>
        </pc:spChg>
        <pc:spChg chg="del">
          <ac:chgData name="Diana Pineda" userId="d3ac4423-1c2c-4910-890c-bead5be1a87e" providerId="ADAL" clId="{5CEF84F3-7055-43CB-86E0-68168ADD06EE}" dt="2025-02-05T19:32:58.976" v="657" actId="478"/>
          <ac:spMkLst>
            <pc:docMk/>
            <pc:sldMk cId="4104056810" sldId="322"/>
            <ac:spMk id="8" creationId="{D72A7682-A67D-A211-2E72-40D65AE79CCD}"/>
          </ac:spMkLst>
        </pc:spChg>
        <pc:spChg chg="del">
          <ac:chgData name="Diana Pineda" userId="d3ac4423-1c2c-4910-890c-bead5be1a87e" providerId="ADAL" clId="{5CEF84F3-7055-43CB-86E0-68168ADD06EE}" dt="2025-02-05T19:33:04.725" v="660" actId="478"/>
          <ac:spMkLst>
            <pc:docMk/>
            <pc:sldMk cId="4104056810" sldId="322"/>
            <ac:spMk id="14" creationId="{1F1070FF-0200-09D3-94F6-37B25F0F3B1B}"/>
          </ac:spMkLst>
        </pc:spChg>
        <pc:spChg chg="del">
          <ac:chgData name="Diana Pineda" userId="d3ac4423-1c2c-4910-890c-bead5be1a87e" providerId="ADAL" clId="{5CEF84F3-7055-43CB-86E0-68168ADD06EE}" dt="2025-02-05T19:33:04.725" v="660" actId="478"/>
          <ac:spMkLst>
            <pc:docMk/>
            <pc:sldMk cId="4104056810" sldId="322"/>
            <ac:spMk id="15" creationId="{8E3EA4DD-8F45-BFD0-01BE-0B00D835E6CA}"/>
          </ac:spMkLst>
        </pc:spChg>
        <pc:spChg chg="del">
          <ac:chgData name="Diana Pineda" userId="d3ac4423-1c2c-4910-890c-bead5be1a87e" providerId="ADAL" clId="{5CEF84F3-7055-43CB-86E0-68168ADD06EE}" dt="2025-02-05T19:33:04.725" v="660" actId="478"/>
          <ac:spMkLst>
            <pc:docMk/>
            <pc:sldMk cId="4104056810" sldId="322"/>
            <ac:spMk id="21" creationId="{76890EE0-B0E3-0CB8-DF26-B3F14A0ACAF5}"/>
          </ac:spMkLst>
        </pc:spChg>
        <pc:spChg chg="del">
          <ac:chgData name="Diana Pineda" userId="d3ac4423-1c2c-4910-890c-bead5be1a87e" providerId="ADAL" clId="{5CEF84F3-7055-43CB-86E0-68168ADD06EE}" dt="2025-02-05T19:33:04.725" v="660" actId="478"/>
          <ac:spMkLst>
            <pc:docMk/>
            <pc:sldMk cId="4104056810" sldId="322"/>
            <ac:spMk id="22" creationId="{FE23C4F7-6E5E-2A22-2732-C7ED1807ADE1}"/>
          </ac:spMkLst>
        </pc:spChg>
        <pc:grpChg chg="mod">
          <ac:chgData name="Diana Pineda" userId="d3ac4423-1c2c-4910-890c-bead5be1a87e" providerId="ADAL" clId="{5CEF84F3-7055-43CB-86E0-68168ADD06EE}" dt="2025-02-05T19:33:22.095" v="664" actId="14100"/>
          <ac:grpSpMkLst>
            <pc:docMk/>
            <pc:sldMk cId="4104056810" sldId="322"/>
            <ac:grpSpMk id="5" creationId="{7F41A116-AA86-FC22-3A61-AAFCD71C2B1B}"/>
          </ac:grpSpMkLst>
        </pc:grpChg>
        <pc:picChg chg="del">
          <ac:chgData name="Diana Pineda" userId="d3ac4423-1c2c-4910-890c-bead5be1a87e" providerId="ADAL" clId="{5CEF84F3-7055-43CB-86E0-68168ADD06EE}" dt="2025-02-05T19:32:26.907" v="655" actId="478"/>
          <ac:picMkLst>
            <pc:docMk/>
            <pc:sldMk cId="4104056810" sldId="322"/>
            <ac:picMk id="9" creationId="{E271AF4F-83BA-4D3F-A41F-2CC53EA65192}"/>
          </ac:picMkLst>
        </pc:picChg>
        <pc:picChg chg="del">
          <ac:chgData name="Diana Pineda" userId="d3ac4423-1c2c-4910-890c-bead5be1a87e" providerId="ADAL" clId="{5CEF84F3-7055-43CB-86E0-68168ADD06EE}" dt="2025-02-05T19:32:26.907" v="655" actId="478"/>
          <ac:picMkLst>
            <pc:docMk/>
            <pc:sldMk cId="4104056810" sldId="322"/>
            <ac:picMk id="12" creationId="{142376B0-F90D-4EF5-7FE4-336FB17F3CC6}"/>
          </ac:picMkLst>
        </pc:picChg>
      </pc:sldChg>
      <pc:sldChg chg="delSp add del mod">
        <pc:chgData name="Diana Pineda" userId="d3ac4423-1c2c-4910-890c-bead5be1a87e" providerId="ADAL" clId="{5CEF84F3-7055-43CB-86E0-68168ADD06EE}" dt="2025-02-05T19:33:39.016" v="668" actId="47"/>
        <pc:sldMkLst>
          <pc:docMk/>
          <pc:sldMk cId="2728604884" sldId="323"/>
        </pc:sldMkLst>
        <pc:spChg chg="del">
          <ac:chgData name="Diana Pineda" userId="d3ac4423-1c2c-4910-890c-bead5be1a87e" providerId="ADAL" clId="{5CEF84F3-7055-43CB-86E0-68168ADD06EE}" dt="2025-02-05T19:33:34.869" v="666" actId="21"/>
          <ac:spMkLst>
            <pc:docMk/>
            <pc:sldMk cId="2728604884" sldId="323"/>
            <ac:spMk id="4" creationId="{19C422B5-9AA0-3ED5-87BF-648B8930EBB0}"/>
          </ac:spMkLst>
        </pc:spChg>
      </pc:sldChg>
      <pc:sldChg chg="delSp add del mod">
        <pc:chgData name="Diana Pineda" userId="d3ac4423-1c2c-4910-890c-bead5be1a87e" providerId="ADAL" clId="{5CEF84F3-7055-43CB-86E0-68168ADD06EE}" dt="2025-02-05T19:34:11.541" v="679" actId="47"/>
        <pc:sldMkLst>
          <pc:docMk/>
          <pc:sldMk cId="2852476005" sldId="324"/>
        </pc:sldMkLst>
        <pc:spChg chg="del">
          <ac:chgData name="Diana Pineda" userId="d3ac4423-1c2c-4910-890c-bead5be1a87e" providerId="ADAL" clId="{5CEF84F3-7055-43CB-86E0-68168ADD06EE}" dt="2025-02-05T19:34:08.495" v="677" actId="21"/>
          <ac:spMkLst>
            <pc:docMk/>
            <pc:sldMk cId="2852476005" sldId="324"/>
            <ac:spMk id="4" creationId="{EA36E86F-7500-CB04-D956-CAB048BF8B55}"/>
          </ac:spMkLst>
        </pc:spChg>
      </pc:sldChg>
      <pc:sldChg chg="addSp modSp add">
        <pc:chgData name="Diana Pineda" userId="d3ac4423-1c2c-4910-890c-bead5be1a87e" providerId="ADAL" clId="{5CEF84F3-7055-43CB-86E0-68168ADD06EE}" dt="2025-02-05T19:33:35.748" v="667"/>
        <pc:sldMkLst>
          <pc:docMk/>
          <pc:sldMk cId="3643023709" sldId="325"/>
        </pc:sldMkLst>
        <pc:spChg chg="add mod">
          <ac:chgData name="Diana Pineda" userId="d3ac4423-1c2c-4910-890c-bead5be1a87e" providerId="ADAL" clId="{5CEF84F3-7055-43CB-86E0-68168ADD06EE}" dt="2025-02-05T19:33:35.748" v="667"/>
          <ac:spMkLst>
            <pc:docMk/>
            <pc:sldMk cId="3643023709" sldId="325"/>
            <ac:spMk id="2" creationId="{19C422B5-9AA0-3ED5-87BF-648B8930EBB0}"/>
          </ac:spMkLst>
        </pc:spChg>
      </pc:sldChg>
      <pc:sldChg chg="addSp delSp modSp add mod">
        <pc:chgData name="Diana Pineda" userId="d3ac4423-1c2c-4910-890c-bead5be1a87e" providerId="ADAL" clId="{5CEF84F3-7055-43CB-86E0-68168ADD06EE}" dt="2025-02-05T19:33:56.873" v="673" actId="14100"/>
        <pc:sldMkLst>
          <pc:docMk/>
          <pc:sldMk cId="918763311" sldId="326"/>
        </pc:sldMkLst>
        <pc:spChg chg="del">
          <ac:chgData name="Diana Pineda" userId="d3ac4423-1c2c-4910-890c-bead5be1a87e" providerId="ADAL" clId="{5CEF84F3-7055-43CB-86E0-68168ADD06EE}" dt="2025-02-05T19:33:44.245" v="670" actId="478"/>
          <ac:spMkLst>
            <pc:docMk/>
            <pc:sldMk cId="918763311" sldId="326"/>
            <ac:spMk id="2" creationId="{D3A7D3CC-5EA4-9828-8D67-A1B8FFB0CEDC}"/>
          </ac:spMkLst>
        </pc:spChg>
        <pc:spChg chg="add mod">
          <ac:chgData name="Diana Pineda" userId="d3ac4423-1c2c-4910-890c-bead5be1a87e" providerId="ADAL" clId="{5CEF84F3-7055-43CB-86E0-68168ADD06EE}" dt="2025-02-05T19:33:51.173" v="672"/>
          <ac:spMkLst>
            <pc:docMk/>
            <pc:sldMk cId="918763311" sldId="326"/>
            <ac:spMk id="3" creationId="{44F1D6B1-A4D1-BC16-80CD-9D128FC5D1C5}"/>
          </ac:spMkLst>
        </pc:spChg>
        <pc:grpChg chg="mod">
          <ac:chgData name="Diana Pineda" userId="d3ac4423-1c2c-4910-890c-bead5be1a87e" providerId="ADAL" clId="{5CEF84F3-7055-43CB-86E0-68168ADD06EE}" dt="2025-02-05T19:33:56.873" v="673" actId="14100"/>
          <ac:grpSpMkLst>
            <pc:docMk/>
            <pc:sldMk cId="918763311" sldId="326"/>
            <ac:grpSpMk id="5" creationId="{BF3088AA-4750-BCA9-F159-C503869E386E}"/>
          </ac:grpSpMkLst>
        </pc:grpChg>
      </pc:sldChg>
      <pc:sldChg chg="addSp delSp modSp add mod">
        <pc:chgData name="Diana Pineda" userId="d3ac4423-1c2c-4910-890c-bead5be1a87e" providerId="ADAL" clId="{5CEF84F3-7055-43CB-86E0-68168ADD06EE}" dt="2025-02-05T19:34:09.374" v="678"/>
        <pc:sldMkLst>
          <pc:docMk/>
          <pc:sldMk cId="2928623135" sldId="327"/>
        </pc:sldMkLst>
        <pc:spChg chg="add mod">
          <ac:chgData name="Diana Pineda" userId="d3ac4423-1c2c-4910-890c-bead5be1a87e" providerId="ADAL" clId="{5CEF84F3-7055-43CB-86E0-68168ADD06EE}" dt="2025-02-05T19:34:09.374" v="678"/>
          <ac:spMkLst>
            <pc:docMk/>
            <pc:sldMk cId="2928623135" sldId="327"/>
            <ac:spMk id="2" creationId="{EA36E86F-7500-CB04-D956-CAB048BF8B55}"/>
          </ac:spMkLst>
        </pc:spChg>
        <pc:spChg chg="del">
          <ac:chgData name="Diana Pineda" userId="d3ac4423-1c2c-4910-890c-bead5be1a87e" providerId="ADAL" clId="{5CEF84F3-7055-43CB-86E0-68168ADD06EE}" dt="2025-02-05T19:34:04.270" v="676" actId="478"/>
          <ac:spMkLst>
            <pc:docMk/>
            <pc:sldMk cId="2928623135" sldId="327"/>
            <ac:spMk id="3" creationId="{6AD282F8-7580-EAEB-7BD8-57A1906DDB8B}"/>
          </ac:spMkLst>
        </pc:spChg>
      </pc:sldChg>
      <pc:sldChg chg="add">
        <pc:chgData name="Diana Pineda" userId="d3ac4423-1c2c-4910-890c-bead5be1a87e" providerId="ADAL" clId="{5CEF84F3-7055-43CB-86E0-68168ADD06EE}" dt="2025-02-05T19:44:53.350" v="688"/>
        <pc:sldMkLst>
          <pc:docMk/>
          <pc:sldMk cId="1801771287" sldId="328"/>
        </pc:sldMkLst>
      </pc:sldChg>
      <pc:sldChg chg="add del setBg">
        <pc:chgData name="Diana Pineda" userId="d3ac4423-1c2c-4910-890c-bead5be1a87e" providerId="ADAL" clId="{5CEF84F3-7055-43CB-86E0-68168ADD06EE}" dt="2025-02-05T19:44:53.335" v="687"/>
        <pc:sldMkLst>
          <pc:docMk/>
          <pc:sldMk cId="4041610759" sldId="328"/>
        </pc:sldMkLst>
      </pc:sldChg>
      <pc:sldMasterChg chg="delSldLayout">
        <pc:chgData name="Diana Pineda" userId="d3ac4423-1c2c-4910-890c-bead5be1a87e" providerId="ADAL" clId="{5CEF84F3-7055-43CB-86E0-68168ADD06EE}" dt="2025-02-05T19:34:11.541" v="679" actId="47"/>
        <pc:sldMasterMkLst>
          <pc:docMk/>
          <pc:sldMasterMk cId="0" sldId="2147483648"/>
        </pc:sldMasterMkLst>
        <pc:sldLayoutChg chg="del">
          <pc:chgData name="Diana Pineda" userId="d3ac4423-1c2c-4910-890c-bead5be1a87e" providerId="ADAL" clId="{5CEF84F3-7055-43CB-86E0-68168ADD06EE}" dt="2025-02-05T19:34:11.541" v="679" actId="47"/>
          <pc:sldLayoutMkLst>
            <pc:docMk/>
            <pc:sldMasterMk cId="0" sldId="2147483648"/>
            <pc:sldLayoutMk cId="1553477300" sldId="2147483660"/>
          </pc:sldLayoutMkLst>
        </pc:sldLayoutChg>
      </pc:sldMasterChg>
      <pc:sldMasterChg chg="del delSldLayout">
        <pc:chgData name="Diana Pineda" userId="d3ac4423-1c2c-4910-890c-bead5be1a87e" providerId="ADAL" clId="{5CEF84F3-7055-43CB-86E0-68168ADD06EE}" dt="2025-02-05T19:31:38.527" v="602" actId="47"/>
        <pc:sldMasterMkLst>
          <pc:docMk/>
          <pc:sldMasterMk cId="57489640" sldId="2147483660"/>
        </pc:sldMasterMkLst>
        <pc:sldLayoutChg chg="del">
          <pc:chgData name="Diana Pineda" userId="d3ac4423-1c2c-4910-890c-bead5be1a87e" providerId="ADAL" clId="{5CEF84F3-7055-43CB-86E0-68168ADD06EE}" dt="2025-02-05T19:31:38.527" v="602" actId="47"/>
          <pc:sldLayoutMkLst>
            <pc:docMk/>
            <pc:sldMasterMk cId="57489640" sldId="2147483660"/>
            <pc:sldLayoutMk cId="3997060313" sldId="2147483661"/>
          </pc:sldLayoutMkLst>
        </pc:sldLayoutChg>
      </pc:sldMasterChg>
      <pc:sldMasterChg chg="del delSldLayout">
        <pc:chgData name="Diana Pineda" userId="d3ac4423-1c2c-4910-890c-bead5be1a87e" providerId="ADAL" clId="{5CEF84F3-7055-43CB-86E0-68168ADD06EE}" dt="2025-02-05T19:21:48.036" v="304" actId="47"/>
        <pc:sldMasterMkLst>
          <pc:docMk/>
          <pc:sldMasterMk cId="1638188067" sldId="2147483660"/>
        </pc:sldMasterMkLst>
        <pc:sldLayoutChg chg="del">
          <pc:chgData name="Diana Pineda" userId="d3ac4423-1c2c-4910-890c-bead5be1a87e" providerId="ADAL" clId="{5CEF84F3-7055-43CB-86E0-68168ADD06EE}" dt="2025-02-05T19:21:48.036" v="304" actId="47"/>
          <pc:sldLayoutMkLst>
            <pc:docMk/>
            <pc:sldMasterMk cId="1638188067" sldId="2147483660"/>
            <pc:sldLayoutMk cId="492351306" sldId="2147483661"/>
          </pc:sldLayoutMkLst>
        </pc:sldLayoutChg>
      </pc:sldMasterChg>
      <pc:sldMasterChg chg="del delSldLayout">
        <pc:chgData name="Diana Pineda" userId="d3ac4423-1c2c-4910-890c-bead5be1a87e" providerId="ADAL" clId="{5CEF84F3-7055-43CB-86E0-68168ADD06EE}" dt="2025-02-05T19:16:00.568" v="193" actId="47"/>
        <pc:sldMasterMkLst>
          <pc:docMk/>
          <pc:sldMasterMk cId="1766623114" sldId="2147483660"/>
        </pc:sldMasterMkLst>
        <pc:sldLayoutChg chg="del">
          <pc:chgData name="Diana Pineda" userId="d3ac4423-1c2c-4910-890c-bead5be1a87e" providerId="ADAL" clId="{5CEF84F3-7055-43CB-86E0-68168ADD06EE}" dt="2025-02-05T19:16:00.568" v="193" actId="47"/>
          <pc:sldLayoutMkLst>
            <pc:docMk/>
            <pc:sldMasterMk cId="1766623114" sldId="2147483660"/>
            <pc:sldLayoutMk cId="2138947596" sldId="2147483661"/>
          </pc:sldLayoutMkLst>
        </pc:sldLayoutChg>
      </pc:sldMasterChg>
      <pc:sldMasterChg chg="del delSldLayout">
        <pc:chgData name="Diana Pineda" userId="d3ac4423-1c2c-4910-890c-bead5be1a87e" providerId="ADAL" clId="{5CEF84F3-7055-43CB-86E0-68168ADD06EE}" dt="2025-02-05T19:25:09.094" v="429" actId="47"/>
        <pc:sldMasterMkLst>
          <pc:docMk/>
          <pc:sldMasterMk cId="3519559684" sldId="2147483660"/>
        </pc:sldMasterMkLst>
        <pc:sldLayoutChg chg="del">
          <pc:chgData name="Diana Pineda" userId="d3ac4423-1c2c-4910-890c-bead5be1a87e" providerId="ADAL" clId="{5CEF84F3-7055-43CB-86E0-68168ADD06EE}" dt="2025-02-05T19:25:09.094" v="429" actId="47"/>
          <pc:sldLayoutMkLst>
            <pc:docMk/>
            <pc:sldMasterMk cId="3519559684" sldId="2147483660"/>
            <pc:sldLayoutMk cId="2889154017" sldId="2147483661"/>
          </pc:sldLayoutMkLst>
        </pc:sldLayoutChg>
      </pc:sldMasterChg>
      <pc:sldMasterChg chg="del delSldLayout">
        <pc:chgData name="Diana Pineda" userId="d3ac4423-1c2c-4910-890c-bead5be1a87e" providerId="ADAL" clId="{5CEF84F3-7055-43CB-86E0-68168ADD06EE}" dt="2025-02-05T19:18:58.679" v="220" actId="47"/>
        <pc:sldMasterMkLst>
          <pc:docMk/>
          <pc:sldMasterMk cId="3830510598" sldId="2147483660"/>
        </pc:sldMasterMkLst>
        <pc:sldLayoutChg chg="del">
          <pc:chgData name="Diana Pineda" userId="d3ac4423-1c2c-4910-890c-bead5be1a87e" providerId="ADAL" clId="{5CEF84F3-7055-43CB-86E0-68168ADD06EE}" dt="2025-02-05T19:18:58.679" v="220" actId="47"/>
          <pc:sldLayoutMkLst>
            <pc:docMk/>
            <pc:sldMasterMk cId="3830510598" sldId="2147483660"/>
            <pc:sldLayoutMk cId="3282331803" sldId="2147483661"/>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MX"/>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19619D5-7E9B-4295-8C35-71951606DCE5}" type="datetimeFigureOut">
              <a:rPr lang="es-MX" smtClean="0"/>
              <a:t>05/02/2025</a:t>
            </a:fld>
            <a:endParaRPr lang="es-MX"/>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MX"/>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MX"/>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D5993B8-2E8F-4826-A8F2-29FB137DF9BD}" type="slidenum">
              <a:rPr lang="es-MX" smtClean="0"/>
              <a:t>‹Nº›</a:t>
            </a:fld>
            <a:endParaRPr lang="es-MX"/>
          </a:p>
        </p:txBody>
      </p:sp>
    </p:spTree>
    <p:extLst>
      <p:ext uri="{BB962C8B-B14F-4D97-AF65-F5344CB8AC3E}">
        <p14:creationId xmlns:p14="http://schemas.microsoft.com/office/powerpoint/2010/main" val="39223466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2/5/2025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2/5/2025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2/5/2025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2/5/2025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2/5/2025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2/5/2025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‹Nº›</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hyperlink" Target="https://service.ariba.com/Sourcing.aw/109578014/aw?awh=r&amp;awssk=ThS704Cn&amp;dard=1&amp;ancdc=1" TargetMode="External"/><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32.png"/></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40.png"/></Relationships>
</file>

<file path=ppt/slides/_rels/slide2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42.png"/></Relationships>
</file>

<file path=ppt/slides/_rels/slide2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9.png"/><Relationship Id="rId1" Type="http://schemas.openxmlformats.org/officeDocument/2006/relationships/slideLayout" Target="../slideLayouts/slideLayout7.xml"/><Relationship Id="rId5" Type="http://schemas.openxmlformats.org/officeDocument/2006/relationships/image" Target="../media/image45.png"/><Relationship Id="rId4" Type="http://schemas.openxmlformats.org/officeDocument/2006/relationships/image" Target="../media/image44.png"/></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31.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hyperlink" Target="https://service.ariba.com/Sourcing.aw/109578005/aw?awh=r&amp;awssk=beX8Y9zI&amp;dard=1" TargetMode="External"/><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31516"/>
        </a:solidFill>
        <a:effectLst/>
      </p:bgPr>
    </p:bg>
    <p:spTree>
      <p:nvGrpSpPr>
        <p:cNvPr id="1" name="">
          <a:extLst>
            <a:ext uri="{FF2B5EF4-FFF2-40B4-BE49-F238E27FC236}">
              <a16:creationId xmlns:a16="http://schemas.microsoft.com/office/drawing/2014/main" id="{D0B67898-84F5-52A2-E380-092CA8E32996}"/>
            </a:ext>
          </a:extLst>
        </p:cNvPr>
        <p:cNvGrpSpPr/>
        <p:nvPr/>
      </p:nvGrpSpPr>
      <p:grpSpPr>
        <a:xfrm>
          <a:off x="0" y="0"/>
          <a:ext cx="0" cy="0"/>
          <a:chOff x="0" y="0"/>
          <a:chExt cx="0" cy="0"/>
        </a:xfrm>
      </p:grpSpPr>
      <p:grpSp>
        <p:nvGrpSpPr>
          <p:cNvPr id="6" name="Group 6">
            <a:extLst>
              <a:ext uri="{FF2B5EF4-FFF2-40B4-BE49-F238E27FC236}">
                <a16:creationId xmlns:a16="http://schemas.microsoft.com/office/drawing/2014/main" id="{DCDA22D0-7CC4-432D-46F2-8AB751901B19}"/>
              </a:ext>
            </a:extLst>
          </p:cNvPr>
          <p:cNvGrpSpPr/>
          <p:nvPr/>
        </p:nvGrpSpPr>
        <p:grpSpPr>
          <a:xfrm>
            <a:off x="11898351" y="62956"/>
            <a:ext cx="6349650" cy="10181982"/>
            <a:chOff x="0" y="0"/>
            <a:chExt cx="8466201" cy="13575976"/>
          </a:xfrm>
        </p:grpSpPr>
        <p:sp>
          <p:nvSpPr>
            <p:cNvPr id="7" name="Freeform 7">
              <a:extLst>
                <a:ext uri="{FF2B5EF4-FFF2-40B4-BE49-F238E27FC236}">
                  <a16:creationId xmlns:a16="http://schemas.microsoft.com/office/drawing/2014/main" id="{FD2EBC14-FE45-90B6-1536-CC43A9FCA7E0}"/>
                </a:ext>
              </a:extLst>
            </p:cNvPr>
            <p:cNvSpPr/>
            <p:nvPr/>
          </p:nvSpPr>
          <p:spPr>
            <a:xfrm>
              <a:off x="0" y="0"/>
              <a:ext cx="8446571" cy="6848352"/>
            </a:xfrm>
            <a:custGeom>
              <a:avLst/>
              <a:gdLst/>
              <a:ahLst/>
              <a:cxnLst/>
              <a:rect l="l" t="t" r="r" b="b"/>
              <a:pathLst>
                <a:path w="8446571" h="6848352">
                  <a:moveTo>
                    <a:pt x="0" y="0"/>
                  </a:moveTo>
                  <a:lnTo>
                    <a:pt x="8446571" y="0"/>
                  </a:lnTo>
                  <a:lnTo>
                    <a:pt x="8446571" y="6848352"/>
                  </a:lnTo>
                  <a:lnTo>
                    <a:pt x="0" y="6848352"/>
                  </a:lnTo>
                  <a:lnTo>
                    <a:pt x="0" y="0"/>
                  </a:lnTo>
                  <a:close/>
                </a:path>
              </a:pathLst>
            </a:custGeom>
            <a:blipFill>
              <a:blip r:embed="rId2">
                <a:alphaModFix amt="2000"/>
                <a:extLst>
                  <a:ext uri="{96DAC541-7B7A-43D3-8B79-37D633B846F1}">
                    <asvg:svgBlip xmlns:asvg="http://schemas.microsoft.com/office/drawing/2016/SVG/main" r:embed="rId3"/>
                  </a:ext>
                </a:extLst>
              </a:blip>
              <a:stretch>
                <a:fillRect t="-24089" r="-26625"/>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sp>
          <p:nvSpPr>
            <p:cNvPr id="8" name="Freeform 8">
              <a:extLst>
                <a:ext uri="{FF2B5EF4-FFF2-40B4-BE49-F238E27FC236}">
                  <a16:creationId xmlns:a16="http://schemas.microsoft.com/office/drawing/2014/main" id="{E00EAE1D-56A4-C55E-2B23-7BBF2AC3C8B4}"/>
                </a:ext>
              </a:extLst>
            </p:cNvPr>
            <p:cNvSpPr/>
            <p:nvPr/>
          </p:nvSpPr>
          <p:spPr>
            <a:xfrm rot="-10800000">
              <a:off x="0" y="7067559"/>
              <a:ext cx="8466201" cy="6508417"/>
            </a:xfrm>
            <a:custGeom>
              <a:avLst/>
              <a:gdLst/>
              <a:ahLst/>
              <a:cxnLst/>
              <a:rect l="l" t="t" r="r" b="b"/>
              <a:pathLst>
                <a:path w="8466201" h="6508417">
                  <a:moveTo>
                    <a:pt x="0" y="0"/>
                  </a:moveTo>
                  <a:lnTo>
                    <a:pt x="8466201" y="0"/>
                  </a:lnTo>
                  <a:lnTo>
                    <a:pt x="8466201" y="6508417"/>
                  </a:lnTo>
                  <a:lnTo>
                    <a:pt x="0" y="6508417"/>
                  </a:lnTo>
                  <a:lnTo>
                    <a:pt x="0" y="0"/>
                  </a:lnTo>
                  <a:close/>
                </a:path>
              </a:pathLst>
            </a:custGeom>
            <a:blipFill>
              <a:blip r:embed="rId2">
                <a:alphaModFix amt="2000"/>
                <a:extLst>
                  <a:ext uri="{96DAC541-7B7A-43D3-8B79-37D633B846F1}">
                    <asvg:svgBlip xmlns:asvg="http://schemas.microsoft.com/office/drawing/2016/SVG/main" r:embed="rId3"/>
                  </a:ext>
                </a:extLst>
              </a:blip>
              <a:stretch>
                <a:fillRect l="-26331" t="-30570"/>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grpSp>
      <p:pic>
        <p:nvPicPr>
          <p:cNvPr id="5" name="Picture 4">
            <a:extLst>
              <a:ext uri="{FF2B5EF4-FFF2-40B4-BE49-F238E27FC236}">
                <a16:creationId xmlns:a16="http://schemas.microsoft.com/office/drawing/2014/main" id="{26E0F74A-5D68-19BE-BBB1-B2405C6A9733}"/>
              </a:ext>
            </a:extLst>
          </p:cNvPr>
          <p:cNvPicPr>
            <a:picLocks noChangeAspect="1"/>
          </p:cNvPicPr>
          <p:nvPr/>
        </p:nvPicPr>
        <p:blipFill>
          <a:blip r:embed="rId4"/>
          <a:stretch>
            <a:fillRect/>
          </a:stretch>
        </p:blipFill>
        <p:spPr>
          <a:xfrm>
            <a:off x="2652740" y="-266445"/>
            <a:ext cx="12081098" cy="5275036"/>
          </a:xfrm>
          <a:prstGeom prst="rect">
            <a:avLst/>
          </a:prstGeom>
        </p:spPr>
      </p:pic>
    </p:spTree>
    <p:extLst>
      <p:ext uri="{BB962C8B-B14F-4D97-AF65-F5344CB8AC3E}">
        <p14:creationId xmlns:p14="http://schemas.microsoft.com/office/powerpoint/2010/main" val="18017712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0CF187-CB96-1008-B0AA-1EA6735ADDF1}"/>
            </a:ext>
          </a:extLst>
        </p:cNvPr>
        <p:cNvGrpSpPr/>
        <p:nvPr/>
      </p:nvGrpSpPr>
      <p:grpSpPr>
        <a:xfrm>
          <a:off x="0" y="0"/>
          <a:ext cx="0" cy="0"/>
          <a:chOff x="0" y="0"/>
          <a:chExt cx="0" cy="0"/>
        </a:xfrm>
      </p:grpSpPr>
      <p:sp>
        <p:nvSpPr>
          <p:cNvPr id="4" name="TextBox 4">
            <a:extLst>
              <a:ext uri="{FF2B5EF4-FFF2-40B4-BE49-F238E27FC236}">
                <a16:creationId xmlns:a16="http://schemas.microsoft.com/office/drawing/2014/main" id="{356E381F-1DE8-A5F5-312A-58B8CB5406B5}"/>
              </a:ext>
            </a:extLst>
          </p:cNvPr>
          <p:cNvSpPr txBox="1"/>
          <p:nvPr/>
        </p:nvSpPr>
        <p:spPr>
          <a:xfrm>
            <a:off x="2983749" y="868038"/>
            <a:ext cx="14830721" cy="692497"/>
          </a:xfrm>
          <a:prstGeom prst="rect">
            <a:avLst/>
          </a:prstGeom>
        </p:spPr>
        <p:txBody>
          <a:bodyPr wrap="square" lIns="0" tIns="0" rIns="0" bIns="0" rtlCol="0" anchor="t">
            <a:spAutoFit/>
          </a:bodyPr>
          <a:lstStyle/>
          <a:p>
            <a:pPr marL="0" marR="0" lvl="0" indent="0" algn="l" defTabSz="685800" rtl="0" eaLnBrk="1" fontAlgn="auto" latinLnBrk="0" hangingPunct="0">
              <a:lnSpc>
                <a:spcPct val="100000"/>
              </a:lnSpc>
              <a:spcBef>
                <a:spcPts val="0"/>
              </a:spcBef>
              <a:spcAft>
                <a:spcPts val="0"/>
              </a:spcAft>
              <a:buClrTx/>
              <a:buSzTx/>
              <a:buFontTx/>
              <a:buNone/>
              <a:tabLst/>
              <a:defRPr sz="7800">
                <a:solidFill>
                  <a:srgbClr val="E42D2B"/>
                </a:solidFill>
                <a:latin typeface="Noka Trial Bold"/>
                <a:ea typeface="Noka Trial Bold"/>
                <a:cs typeface="Noka Trial Bold"/>
                <a:sym typeface="Noka Trial Bold"/>
              </a:defRPr>
            </a:pPr>
            <a:r>
              <a:rPr kumimoji="0" lang="es-MX" sz="4500" b="0" i="0" u="none" strike="noStrike" kern="0" cap="none" spc="0" normalizeH="0" baseline="0" noProof="0" dirty="0">
                <a:ln>
                  <a:noFill/>
                </a:ln>
                <a:solidFill>
                  <a:srgbClr val="E42D2B"/>
                </a:solidFill>
                <a:effectLst/>
                <a:uLnTx/>
                <a:uFillTx/>
                <a:latin typeface="Noka Trial Bold"/>
                <a:sym typeface="Noka Trial Bold"/>
              </a:rPr>
              <a:t>Acceso una vez que ya creo la Cuenta en SAP Ariba </a:t>
            </a:r>
          </a:p>
        </p:txBody>
      </p:sp>
      <p:grpSp>
        <p:nvGrpSpPr>
          <p:cNvPr id="5" name="Group 5">
            <a:extLst>
              <a:ext uri="{FF2B5EF4-FFF2-40B4-BE49-F238E27FC236}">
                <a16:creationId xmlns:a16="http://schemas.microsoft.com/office/drawing/2014/main" id="{CFC8FC2F-D41A-ED35-6C3D-3378D6B27CFA}"/>
              </a:ext>
            </a:extLst>
          </p:cNvPr>
          <p:cNvGrpSpPr/>
          <p:nvPr/>
        </p:nvGrpSpPr>
        <p:grpSpPr>
          <a:xfrm>
            <a:off x="9525" y="9258300"/>
            <a:ext cx="18278475" cy="1028700"/>
            <a:chOff x="0" y="0"/>
            <a:chExt cx="6668037" cy="375273"/>
          </a:xfrm>
        </p:grpSpPr>
        <p:sp>
          <p:nvSpPr>
            <p:cNvPr id="6" name="Freeform 6">
              <a:extLst>
                <a:ext uri="{FF2B5EF4-FFF2-40B4-BE49-F238E27FC236}">
                  <a16:creationId xmlns:a16="http://schemas.microsoft.com/office/drawing/2014/main" id="{9E43DCCB-B777-DCFC-62A9-DBAE4E7A826A}"/>
                </a:ext>
              </a:extLst>
            </p:cNvPr>
            <p:cNvSpPr/>
            <p:nvPr/>
          </p:nvSpPr>
          <p:spPr>
            <a:xfrm>
              <a:off x="0" y="0"/>
              <a:ext cx="6668037" cy="375273"/>
            </a:xfrm>
            <a:custGeom>
              <a:avLst/>
              <a:gdLst/>
              <a:ahLst/>
              <a:cxnLst/>
              <a:rect l="l" t="t" r="r" b="b"/>
              <a:pathLst>
                <a:path w="6668037" h="375273">
                  <a:moveTo>
                    <a:pt x="0" y="0"/>
                  </a:moveTo>
                  <a:lnTo>
                    <a:pt x="6668037" y="0"/>
                  </a:lnTo>
                  <a:lnTo>
                    <a:pt x="6668037" y="375273"/>
                  </a:lnTo>
                  <a:lnTo>
                    <a:pt x="0" y="375273"/>
                  </a:lnTo>
                  <a:close/>
                </a:path>
              </a:pathLst>
            </a:custGeom>
            <a:solidFill>
              <a:srgbClr val="131516"/>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7" name="Freeform 7">
            <a:extLst>
              <a:ext uri="{FF2B5EF4-FFF2-40B4-BE49-F238E27FC236}">
                <a16:creationId xmlns:a16="http://schemas.microsoft.com/office/drawing/2014/main" id="{595D6AAB-F52F-2CFC-4A80-BA4661216ACB}"/>
              </a:ext>
            </a:extLst>
          </p:cNvPr>
          <p:cNvSpPr/>
          <p:nvPr/>
        </p:nvSpPr>
        <p:spPr>
          <a:xfrm>
            <a:off x="1028700" y="865785"/>
            <a:ext cx="1399545" cy="582668"/>
          </a:xfrm>
          <a:custGeom>
            <a:avLst/>
            <a:gdLst/>
            <a:ahLst/>
            <a:cxnLst/>
            <a:rect l="l" t="t" r="r" b="b"/>
            <a:pathLst>
              <a:path w="1399545" h="582668">
                <a:moveTo>
                  <a:pt x="0" y="0"/>
                </a:moveTo>
                <a:lnTo>
                  <a:pt x="1399545" y="0"/>
                </a:lnTo>
                <a:lnTo>
                  <a:pt x="1399545" y="582668"/>
                </a:lnTo>
                <a:lnTo>
                  <a:pt x="0" y="582668"/>
                </a:lnTo>
                <a:lnTo>
                  <a:pt x="0" y="0"/>
                </a:lnTo>
                <a:close/>
              </a:path>
            </a:pathLst>
          </a:custGeom>
          <a:blipFill>
            <a:blip r:embed="rId2"/>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sp>
        <p:nvSpPr>
          <p:cNvPr id="3" name="CuadroTexto 8">
            <a:extLst>
              <a:ext uri="{FF2B5EF4-FFF2-40B4-BE49-F238E27FC236}">
                <a16:creationId xmlns:a16="http://schemas.microsoft.com/office/drawing/2014/main" id="{47809ADE-7129-F20E-3029-447975CDC4CC}"/>
              </a:ext>
            </a:extLst>
          </p:cNvPr>
          <p:cNvSpPr txBox="1"/>
          <p:nvPr/>
        </p:nvSpPr>
        <p:spPr>
          <a:xfrm>
            <a:off x="307024" y="1601022"/>
            <a:ext cx="17412134" cy="4154984"/>
          </a:xfrm>
          <a:prstGeom prst="rect">
            <a:avLst/>
          </a:prstGeom>
          <a:noFill/>
        </p:spPr>
        <p:txBody>
          <a:bodyPr wrap="square" rtlCol="0">
            <a:spAutoFit/>
          </a:bodyPr>
          <a:ls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57168" indent="-257168" algn="just" defTabSz="685800">
              <a:buClr>
                <a:srgbClr val="FF0000"/>
              </a:buClr>
              <a:buFontTx/>
              <a:buAutoNum type="arabicPeriod"/>
            </a:pPr>
            <a:r>
              <a:rPr lang="es-CL" sz="2400" spc="-53" dirty="0">
                <a:solidFill>
                  <a:srgbClr val="262525"/>
                </a:solidFill>
                <a:latin typeface="Lufga Regular"/>
                <a:cs typeface="Helvetica"/>
                <a:sym typeface="Calibri"/>
              </a:rPr>
              <a:t>En su navegador Web diríjase a la dirección : </a:t>
            </a:r>
            <a:r>
              <a:rPr lang="es-CL" sz="2400" spc="-53" dirty="0">
                <a:solidFill>
                  <a:srgbClr val="2073C7"/>
                </a:solidFill>
                <a:latin typeface="Lufga Regular"/>
                <a:cs typeface="Helvetica"/>
                <a:sym typeface="Calibri"/>
                <a:hlinkClick r:id="rId3">
                  <a:extLst>
                    <a:ext uri="{A12FA001-AC4F-418D-AE19-62706E023703}">
                      <ahyp:hlinkClr xmlns:ahyp="http://schemas.microsoft.com/office/drawing/2018/hyperlinkcolor" val="tx"/>
                    </a:ext>
                  </a:extLst>
                </a:hlinkClick>
              </a:rPr>
              <a:t>Ariba </a:t>
            </a:r>
            <a:r>
              <a:rPr lang="es-CL" sz="2400" spc="-53" dirty="0" err="1">
                <a:solidFill>
                  <a:srgbClr val="2073C7"/>
                </a:solidFill>
                <a:latin typeface="Lufga Regular"/>
                <a:cs typeface="Helvetica"/>
                <a:sym typeface="Calibri"/>
                <a:hlinkClick r:id="rId3">
                  <a:extLst>
                    <a:ext uri="{A12FA001-AC4F-418D-AE19-62706E023703}">
                      <ahyp:hlinkClr xmlns:ahyp="http://schemas.microsoft.com/office/drawing/2018/hyperlinkcolor" val="tx"/>
                    </a:ext>
                  </a:extLst>
                </a:hlinkClick>
              </a:rPr>
              <a:t>Sourcing</a:t>
            </a:r>
            <a:r>
              <a:rPr lang="es-CL" sz="2400" spc="-53" dirty="0">
                <a:solidFill>
                  <a:srgbClr val="2073C7"/>
                </a:solidFill>
                <a:latin typeface="Lufga Regular"/>
                <a:cs typeface="Helvetica"/>
                <a:sym typeface="Calibri"/>
              </a:rPr>
              <a:t> </a:t>
            </a:r>
            <a:endParaRPr lang="es-CL" sz="2400" spc="-53" dirty="0">
              <a:solidFill>
                <a:srgbClr val="262525"/>
              </a:solidFill>
              <a:latin typeface="Lufga Regular"/>
              <a:cs typeface="Helvetica"/>
              <a:sym typeface="Calibri"/>
            </a:endParaRPr>
          </a:p>
          <a:p>
            <a:pPr marL="257168" indent="-257168" algn="just" defTabSz="685800">
              <a:buClr>
                <a:srgbClr val="E42D2B"/>
              </a:buClr>
              <a:buFontTx/>
              <a:buAutoNum type="arabicPeriod"/>
            </a:pPr>
            <a:r>
              <a:rPr lang="es-CL" sz="2400" spc="-53" dirty="0">
                <a:solidFill>
                  <a:srgbClr val="262525"/>
                </a:solidFill>
                <a:latin typeface="Lufga Regular"/>
                <a:cs typeface="Helvetica"/>
                <a:sym typeface="Calibri"/>
              </a:rPr>
              <a:t>En la pantalla de inicio digite su nombre de usuario y contraseña para hacer ingreso.</a:t>
            </a:r>
          </a:p>
          <a:p>
            <a:pPr marL="257168" indent="-257168" algn="just" defTabSz="685800">
              <a:buClr>
                <a:srgbClr val="E42D2B"/>
              </a:buClr>
              <a:buFontTx/>
              <a:buAutoNum type="arabicPeriod"/>
            </a:pPr>
            <a:r>
              <a:rPr lang="es-CL" sz="2400" spc="-53" dirty="0">
                <a:solidFill>
                  <a:srgbClr val="262525"/>
                </a:solidFill>
                <a:latin typeface="Lufga Regular"/>
                <a:cs typeface="Helvetica"/>
                <a:sym typeface="Calibri"/>
              </a:rPr>
              <a:t>En caso de haber olvidado su usuario de acceso o contraseña, presione una de las opciones debajo del botón Inicio de Sesión.</a:t>
            </a:r>
          </a:p>
          <a:p>
            <a:pPr marL="257168" indent="-257168" algn="just" defTabSz="685800">
              <a:buClr>
                <a:srgbClr val="E42D2B"/>
              </a:buClr>
              <a:buFontTx/>
              <a:buAutoNum type="arabicPeriod"/>
            </a:pPr>
            <a:r>
              <a:rPr lang="es-CL" sz="2400" spc="-53" dirty="0">
                <a:solidFill>
                  <a:srgbClr val="262525"/>
                </a:solidFill>
                <a:latin typeface="Lufga Regular"/>
                <a:cs typeface="Helvetica"/>
                <a:sym typeface="Calibri"/>
              </a:rPr>
              <a:t>Recuerde que el link de recuperación de contraseña dura sólo 24 horas desde que lo reciba en su correo y su contraseña debe:</a:t>
            </a:r>
          </a:p>
          <a:p>
            <a:pPr marL="557199" lvl="1" indent="-214308" algn="just" defTabSz="685800">
              <a:buFont typeface="Arial" panose="020B0604020202020204" pitchFamily="34" charset="0"/>
              <a:buChar char="•"/>
            </a:pPr>
            <a:r>
              <a:rPr lang="es-MX" sz="2400" spc="-53" dirty="0">
                <a:solidFill>
                  <a:srgbClr val="262525"/>
                </a:solidFill>
                <a:latin typeface="Lufga Regular"/>
                <a:cs typeface="Helvetica"/>
                <a:sym typeface="Calibri"/>
              </a:rPr>
              <a:t>Tener entre 12 y 32 caracteres</a:t>
            </a:r>
          </a:p>
          <a:p>
            <a:pPr marL="557199" lvl="1" indent="-214308" algn="just" defTabSz="685800">
              <a:buFont typeface="Arial" panose="020B0604020202020204" pitchFamily="34" charset="0"/>
              <a:buChar char="•"/>
            </a:pPr>
            <a:r>
              <a:rPr lang="es-MX" sz="2400" spc="-53" dirty="0">
                <a:solidFill>
                  <a:srgbClr val="262525"/>
                </a:solidFill>
                <a:latin typeface="Lufga Regular"/>
                <a:cs typeface="Helvetica"/>
                <a:sym typeface="Calibri"/>
              </a:rPr>
              <a:t>Tener al menos una mayúscula y minúscula</a:t>
            </a:r>
          </a:p>
          <a:p>
            <a:pPr marL="557199" lvl="1" indent="-214308" algn="just" defTabSz="685800">
              <a:buFont typeface="Arial" panose="020B0604020202020204" pitchFamily="34" charset="0"/>
              <a:buChar char="•"/>
            </a:pPr>
            <a:r>
              <a:rPr lang="es-MX" sz="2400" spc="-53" dirty="0">
                <a:solidFill>
                  <a:srgbClr val="262525"/>
                </a:solidFill>
                <a:latin typeface="Lufga Regular"/>
                <a:cs typeface="Helvetica"/>
                <a:sym typeface="Calibri"/>
              </a:rPr>
              <a:t>Tener al menos un número</a:t>
            </a:r>
          </a:p>
          <a:p>
            <a:pPr marL="557199" lvl="1" indent="-214308" algn="just" defTabSz="685800">
              <a:buFont typeface="Arial" panose="020B0604020202020204" pitchFamily="34" charset="0"/>
              <a:buChar char="•"/>
            </a:pPr>
            <a:r>
              <a:rPr lang="es-MX" sz="2400" spc="-53" dirty="0">
                <a:solidFill>
                  <a:srgbClr val="262525"/>
                </a:solidFill>
                <a:latin typeface="Lufga Regular"/>
                <a:cs typeface="Helvetica"/>
                <a:sym typeface="Calibri"/>
              </a:rPr>
              <a:t>Tener al menos 1 carácter especial</a:t>
            </a:r>
          </a:p>
          <a:p>
            <a:pPr marL="557199" lvl="1" indent="-214308" algn="just" defTabSz="685800">
              <a:buFont typeface="Arial" panose="020B0604020202020204" pitchFamily="34" charset="0"/>
              <a:buChar char="•"/>
            </a:pPr>
            <a:r>
              <a:rPr lang="es-MX" sz="2400" spc="-53" dirty="0">
                <a:solidFill>
                  <a:srgbClr val="262525"/>
                </a:solidFill>
                <a:latin typeface="Lufga Regular"/>
                <a:cs typeface="Helvetica"/>
                <a:sym typeface="Calibri"/>
              </a:rPr>
              <a:t>No puede ser idéntica a sus últimas 4 contraseñas establecidas en ARIBA.</a:t>
            </a:r>
          </a:p>
          <a:p>
            <a:pPr marL="257168" indent="-257168" algn="just" defTabSz="685800">
              <a:buClr>
                <a:srgbClr val="E42D2B"/>
              </a:buClr>
              <a:buFont typeface="+mj-lt"/>
              <a:buAutoNum type="arabicPeriod"/>
            </a:pPr>
            <a:r>
              <a:rPr lang="es-CL" sz="2400" spc="-53" dirty="0">
                <a:solidFill>
                  <a:srgbClr val="262525"/>
                </a:solidFill>
                <a:latin typeface="Lufga Regular"/>
                <a:cs typeface="Helvetica"/>
                <a:sym typeface="Calibri"/>
              </a:rPr>
              <a:t>Si aún con estos pasos no puede ingresar tome contacto con su administrador de usuarios de su cuenta. </a:t>
            </a:r>
          </a:p>
          <a:p>
            <a:pPr marL="257168" indent="-257168" algn="just" defTabSz="685800">
              <a:buClr>
                <a:srgbClr val="E42D2B"/>
              </a:buClr>
              <a:buFont typeface="+mj-lt"/>
              <a:buAutoNum type="arabicPeriod"/>
            </a:pPr>
            <a:r>
              <a:rPr lang="es-CL" sz="2400" spc="-53" dirty="0">
                <a:solidFill>
                  <a:srgbClr val="262525"/>
                </a:solidFill>
                <a:latin typeface="Lufga Regular"/>
                <a:cs typeface="Helvetica"/>
                <a:sym typeface="Calibri"/>
              </a:rPr>
              <a:t>Si tienen problemas con la cuenta o tienes dudas con la plataforma también la plataforma cuenta con su propio soporte en el símbolo (?)</a:t>
            </a:r>
          </a:p>
        </p:txBody>
      </p:sp>
      <p:pic>
        <p:nvPicPr>
          <p:cNvPr id="2" name="Imagen 1">
            <a:extLst>
              <a:ext uri="{FF2B5EF4-FFF2-40B4-BE49-F238E27FC236}">
                <a16:creationId xmlns:a16="http://schemas.microsoft.com/office/drawing/2014/main" id="{9AF79385-F39C-FD2C-E324-DBE936DC3F0B}"/>
              </a:ext>
            </a:extLst>
          </p:cNvPr>
          <p:cNvPicPr>
            <a:picLocks noChangeAspect="1"/>
          </p:cNvPicPr>
          <p:nvPr/>
        </p:nvPicPr>
        <p:blipFill>
          <a:blip r:embed="rId4"/>
          <a:stretch>
            <a:fillRect/>
          </a:stretch>
        </p:blipFill>
        <p:spPr>
          <a:xfrm>
            <a:off x="4458442" y="5513894"/>
            <a:ext cx="8301703" cy="3729406"/>
          </a:xfrm>
          <a:prstGeom prst="rect">
            <a:avLst/>
          </a:prstGeom>
        </p:spPr>
      </p:pic>
      <p:sp>
        <p:nvSpPr>
          <p:cNvPr id="10" name="Elipse 9">
            <a:extLst>
              <a:ext uri="{FF2B5EF4-FFF2-40B4-BE49-F238E27FC236}">
                <a16:creationId xmlns:a16="http://schemas.microsoft.com/office/drawing/2014/main" id="{39BB4FFC-E001-1878-E78E-A8C0B63FAC12}"/>
              </a:ext>
            </a:extLst>
          </p:cNvPr>
          <p:cNvSpPr/>
          <p:nvPr/>
        </p:nvSpPr>
        <p:spPr>
          <a:xfrm>
            <a:off x="10603667" y="2038784"/>
            <a:ext cx="324000" cy="324000"/>
          </a:xfrm>
          <a:prstGeom prst="ellipse">
            <a:avLst/>
          </a:prstGeom>
          <a:solidFill>
            <a:srgbClr val="FF0000"/>
          </a:solidFill>
          <a:ln w="25400" cap="flat" cmpd="sng" algn="ctr">
            <a:solidFill>
              <a:srgbClr val="FF0000"/>
            </a:solidFill>
            <a:prstDash val="solid"/>
          </a:ln>
          <a:effectLst/>
        </p:spPr>
        <p:txBody>
          <a:bodyPr rtlCol="0" anchor="ctr"/>
          <a:lstStyle/>
          <a:p>
            <a:pPr marL="0" marR="0" lvl="0" indent="0" algn="ctr" defTabSz="685800" eaLnBrk="1" fontAlgn="auto" latinLnBrk="0" hangingPunct="0">
              <a:lnSpc>
                <a:spcPct val="100000"/>
              </a:lnSpc>
              <a:spcBef>
                <a:spcPts val="0"/>
              </a:spcBef>
              <a:spcAft>
                <a:spcPts val="0"/>
              </a:spcAft>
              <a:buClrTx/>
              <a:buSzTx/>
              <a:buFontTx/>
              <a:buNone/>
              <a:tabLst/>
              <a:defRPr/>
            </a:pPr>
            <a:r>
              <a:rPr kumimoji="0" lang="es-CL" sz="2400" b="0" i="0" u="none" strike="noStrike" kern="0" cap="none" spc="0" normalizeH="0" baseline="0" noProof="0" dirty="0">
                <a:ln>
                  <a:noFill/>
                </a:ln>
                <a:solidFill>
                  <a:srgbClr val="FFFFFF"/>
                </a:solidFill>
                <a:effectLst/>
                <a:uLnTx/>
                <a:uFillTx/>
                <a:latin typeface="Lufga Bold"/>
                <a:cs typeface="Helvetica"/>
                <a:sym typeface="Calibri"/>
              </a:rPr>
              <a:t>1</a:t>
            </a:r>
          </a:p>
        </p:txBody>
      </p:sp>
      <p:sp>
        <p:nvSpPr>
          <p:cNvPr id="11" name="Elipse 10">
            <a:extLst>
              <a:ext uri="{FF2B5EF4-FFF2-40B4-BE49-F238E27FC236}">
                <a16:creationId xmlns:a16="http://schemas.microsoft.com/office/drawing/2014/main" id="{8F18448C-DAFF-D247-56F9-18E586754764}"/>
              </a:ext>
            </a:extLst>
          </p:cNvPr>
          <p:cNvSpPr/>
          <p:nvPr/>
        </p:nvSpPr>
        <p:spPr>
          <a:xfrm>
            <a:off x="15366689" y="2379593"/>
            <a:ext cx="324000" cy="324000"/>
          </a:xfrm>
          <a:prstGeom prst="ellipse">
            <a:avLst/>
          </a:prstGeom>
          <a:solidFill>
            <a:srgbClr val="FF0000"/>
          </a:solidFill>
          <a:ln w="25400" cap="flat" cmpd="sng" algn="ctr">
            <a:solidFill>
              <a:srgbClr val="FF0000"/>
            </a:solidFill>
            <a:prstDash val="solid"/>
          </a:ln>
          <a:effectLst/>
        </p:spPr>
        <p:txBody>
          <a:bodyPr rtlCol="0" anchor="ctr"/>
          <a:lstStyle/>
          <a:p>
            <a:pPr marL="0" marR="0" lvl="0" indent="0" algn="ctr" defTabSz="685800" eaLnBrk="1" fontAlgn="auto" latinLnBrk="0" hangingPunct="0">
              <a:lnSpc>
                <a:spcPct val="100000"/>
              </a:lnSpc>
              <a:spcBef>
                <a:spcPts val="0"/>
              </a:spcBef>
              <a:spcAft>
                <a:spcPts val="0"/>
              </a:spcAft>
              <a:buClrTx/>
              <a:buSzTx/>
              <a:buFontTx/>
              <a:buNone/>
              <a:tabLst/>
              <a:defRPr/>
            </a:pPr>
            <a:r>
              <a:rPr kumimoji="0" lang="es-CL" sz="2400" b="0" i="0" u="none" strike="noStrike" kern="0" cap="none" spc="0" normalizeH="0" baseline="0" noProof="0" dirty="0">
                <a:ln>
                  <a:noFill/>
                </a:ln>
                <a:solidFill>
                  <a:srgbClr val="FFFFFF"/>
                </a:solidFill>
                <a:effectLst/>
                <a:uLnTx/>
                <a:uFillTx/>
                <a:latin typeface="Lufga Bold"/>
                <a:cs typeface="Helvetica"/>
                <a:sym typeface="Calibri"/>
              </a:rPr>
              <a:t>2</a:t>
            </a:r>
          </a:p>
        </p:txBody>
      </p:sp>
      <p:sp>
        <p:nvSpPr>
          <p:cNvPr id="13" name="Elipse 12">
            <a:extLst>
              <a:ext uri="{FF2B5EF4-FFF2-40B4-BE49-F238E27FC236}">
                <a16:creationId xmlns:a16="http://schemas.microsoft.com/office/drawing/2014/main" id="{8CC2309F-9A01-D797-BC5E-F3C999F63B79}"/>
              </a:ext>
            </a:extLst>
          </p:cNvPr>
          <p:cNvSpPr/>
          <p:nvPr/>
        </p:nvSpPr>
        <p:spPr>
          <a:xfrm>
            <a:off x="16911563" y="5351894"/>
            <a:ext cx="324000" cy="324000"/>
          </a:xfrm>
          <a:prstGeom prst="ellipse">
            <a:avLst/>
          </a:prstGeom>
          <a:solidFill>
            <a:srgbClr val="FF0000"/>
          </a:solidFill>
          <a:ln w="25400" cap="flat" cmpd="sng" algn="ctr">
            <a:solidFill>
              <a:srgbClr val="FF0000"/>
            </a:solidFill>
            <a:prstDash val="solid"/>
          </a:ln>
          <a:effectLst/>
        </p:spPr>
        <p:txBody>
          <a:bodyPr rtlCol="0" anchor="ctr"/>
          <a:lstStyle/>
          <a:p>
            <a:pPr marL="0" marR="0" lvl="0" indent="0" algn="ctr" defTabSz="685800" eaLnBrk="1" fontAlgn="auto" latinLnBrk="0" hangingPunct="0">
              <a:lnSpc>
                <a:spcPct val="100000"/>
              </a:lnSpc>
              <a:spcBef>
                <a:spcPts val="0"/>
              </a:spcBef>
              <a:spcAft>
                <a:spcPts val="0"/>
              </a:spcAft>
              <a:buClrTx/>
              <a:buSzTx/>
              <a:buFontTx/>
              <a:buNone/>
              <a:tabLst/>
              <a:defRPr/>
            </a:pPr>
            <a:r>
              <a:rPr kumimoji="0" lang="es-CL" sz="2400" b="0" i="0" u="none" strike="noStrike" kern="0" cap="none" spc="0" normalizeH="0" baseline="0" noProof="0" dirty="0">
                <a:ln>
                  <a:noFill/>
                </a:ln>
                <a:solidFill>
                  <a:srgbClr val="FFFFFF"/>
                </a:solidFill>
                <a:effectLst/>
                <a:uLnTx/>
                <a:uFillTx/>
                <a:latin typeface="Lufga Bold"/>
                <a:cs typeface="Helvetica"/>
                <a:sym typeface="Calibri"/>
              </a:rPr>
              <a:t>3</a:t>
            </a:r>
          </a:p>
        </p:txBody>
      </p:sp>
    </p:spTree>
    <p:extLst>
      <p:ext uri="{BB962C8B-B14F-4D97-AF65-F5344CB8AC3E}">
        <p14:creationId xmlns:p14="http://schemas.microsoft.com/office/powerpoint/2010/main" val="1634502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D81222"/>
        </a:solidFill>
        <a:effectLst/>
      </p:bgPr>
    </p:bg>
    <p:spTree>
      <p:nvGrpSpPr>
        <p:cNvPr id="1" name="">
          <a:extLst>
            <a:ext uri="{FF2B5EF4-FFF2-40B4-BE49-F238E27FC236}">
              <a16:creationId xmlns:a16="http://schemas.microsoft.com/office/drawing/2014/main" id="{79382CC0-13A5-14BF-15FB-344478939479}"/>
            </a:ext>
          </a:extLst>
        </p:cNvPr>
        <p:cNvGrpSpPr/>
        <p:nvPr/>
      </p:nvGrpSpPr>
      <p:grpSpPr>
        <a:xfrm>
          <a:off x="0" y="0"/>
          <a:ext cx="0" cy="0"/>
          <a:chOff x="0" y="0"/>
          <a:chExt cx="0" cy="0"/>
        </a:xfrm>
      </p:grpSpPr>
      <p:sp>
        <p:nvSpPr>
          <p:cNvPr id="2" name="AutoShape 2">
            <a:extLst>
              <a:ext uri="{FF2B5EF4-FFF2-40B4-BE49-F238E27FC236}">
                <a16:creationId xmlns:a16="http://schemas.microsoft.com/office/drawing/2014/main" id="{00CD01A6-45BE-CA77-3663-EE95EF89CAA3}"/>
              </a:ext>
            </a:extLst>
          </p:cNvPr>
          <p:cNvSpPr/>
          <p:nvPr/>
        </p:nvSpPr>
        <p:spPr>
          <a:xfrm>
            <a:off x="2287513" y="6079673"/>
            <a:ext cx="7085315" cy="0"/>
          </a:xfrm>
          <a:prstGeom prst="line">
            <a:avLst/>
          </a:prstGeom>
          <a:ln w="76200" cap="flat">
            <a:solidFill>
              <a:srgbClr val="FDA303"/>
            </a:solidFill>
            <a:prstDash val="solid"/>
            <a:headEnd type="none" w="sm" len="sm"/>
            <a:tailEnd type="none" w="sm" len="s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sp>
        <p:nvSpPr>
          <p:cNvPr id="4" name="TextBox 4">
            <a:extLst>
              <a:ext uri="{FF2B5EF4-FFF2-40B4-BE49-F238E27FC236}">
                <a16:creationId xmlns:a16="http://schemas.microsoft.com/office/drawing/2014/main" id="{1407CDAC-0063-2C52-8BEE-965293604CCB}"/>
              </a:ext>
            </a:extLst>
          </p:cNvPr>
          <p:cNvSpPr txBox="1"/>
          <p:nvPr/>
        </p:nvSpPr>
        <p:spPr>
          <a:xfrm>
            <a:off x="2287051" y="4592265"/>
            <a:ext cx="15429449" cy="1025922"/>
          </a:xfrm>
          <a:prstGeom prst="rect">
            <a:avLst/>
          </a:prstGeom>
        </p:spPr>
        <p:txBody>
          <a:bodyPr wrap="square" lIns="0" tIns="0" rIns="0" bIns="0" rtlCol="0" anchor="t">
            <a:spAutoFit/>
          </a:bodyPr>
          <a:lstStyle/>
          <a:p>
            <a:pPr marL="0" marR="0" lvl="0" indent="0" algn="l" defTabSz="914400" rtl="0" eaLnBrk="1" fontAlgn="auto" latinLnBrk="0" hangingPunct="1">
              <a:lnSpc>
                <a:spcPts val="8049"/>
              </a:lnSpc>
              <a:spcBef>
                <a:spcPts val="0"/>
              </a:spcBef>
              <a:spcAft>
                <a:spcPts val="0"/>
              </a:spcAft>
              <a:buClrTx/>
              <a:buSzTx/>
              <a:buFontTx/>
              <a:buNone/>
              <a:tabLst/>
              <a:defRPr/>
            </a:pPr>
            <a:r>
              <a:rPr kumimoji="0" lang="es-MX" sz="6999" b="1" i="0" u="none" strike="noStrike" kern="1200" cap="none" spc="0" normalizeH="0" baseline="0" noProof="0" dirty="0">
                <a:ln>
                  <a:noFill/>
                </a:ln>
                <a:solidFill>
                  <a:srgbClr val="FFFFFF"/>
                </a:solidFill>
                <a:effectLst/>
                <a:uLnTx/>
                <a:uFillTx/>
                <a:latin typeface="Encode Sans Semi-Bold"/>
                <a:ea typeface="Encode Sans Semi-Bold"/>
                <a:cs typeface="Encode Sans Semi-Bold"/>
                <a:sym typeface="Encode Sans Semi-Bold"/>
              </a:rPr>
              <a:t>Soporte SAP ARIBA</a:t>
            </a:r>
          </a:p>
        </p:txBody>
      </p:sp>
      <p:grpSp>
        <p:nvGrpSpPr>
          <p:cNvPr id="5" name="Group 5">
            <a:extLst>
              <a:ext uri="{FF2B5EF4-FFF2-40B4-BE49-F238E27FC236}">
                <a16:creationId xmlns:a16="http://schemas.microsoft.com/office/drawing/2014/main" id="{22519233-704D-40B9-4ED9-15BD5D3A9CB6}"/>
              </a:ext>
            </a:extLst>
          </p:cNvPr>
          <p:cNvGrpSpPr/>
          <p:nvPr/>
        </p:nvGrpSpPr>
        <p:grpSpPr>
          <a:xfrm>
            <a:off x="11898351" y="62956"/>
            <a:ext cx="6349650" cy="10181982"/>
            <a:chOff x="0" y="0"/>
            <a:chExt cx="8466201" cy="13575976"/>
          </a:xfrm>
        </p:grpSpPr>
        <p:sp>
          <p:nvSpPr>
            <p:cNvPr id="6" name="Freeform 6">
              <a:extLst>
                <a:ext uri="{FF2B5EF4-FFF2-40B4-BE49-F238E27FC236}">
                  <a16:creationId xmlns:a16="http://schemas.microsoft.com/office/drawing/2014/main" id="{1F4ECCF4-E307-6CFF-7170-81A2DACF0BD0}"/>
                </a:ext>
              </a:extLst>
            </p:cNvPr>
            <p:cNvSpPr/>
            <p:nvPr/>
          </p:nvSpPr>
          <p:spPr>
            <a:xfrm>
              <a:off x="0" y="0"/>
              <a:ext cx="8446571" cy="6848352"/>
            </a:xfrm>
            <a:custGeom>
              <a:avLst/>
              <a:gdLst/>
              <a:ahLst/>
              <a:cxnLst/>
              <a:rect l="l" t="t" r="r" b="b"/>
              <a:pathLst>
                <a:path w="8446571" h="6848352">
                  <a:moveTo>
                    <a:pt x="0" y="0"/>
                  </a:moveTo>
                  <a:lnTo>
                    <a:pt x="8446571" y="0"/>
                  </a:lnTo>
                  <a:lnTo>
                    <a:pt x="8446571" y="6848352"/>
                  </a:lnTo>
                  <a:lnTo>
                    <a:pt x="0" y="6848352"/>
                  </a:lnTo>
                  <a:lnTo>
                    <a:pt x="0" y="0"/>
                  </a:lnTo>
                  <a:close/>
                </a:path>
              </a:pathLst>
            </a:custGeom>
            <a:blipFill>
              <a:blip r:embed="rId2">
                <a:alphaModFix amt="5000"/>
                <a:extLst>
                  <a:ext uri="{96DAC541-7B7A-43D3-8B79-37D633B846F1}">
                    <asvg:svgBlip xmlns:asvg="http://schemas.microsoft.com/office/drawing/2016/SVG/main" r:embed="rId3"/>
                  </a:ext>
                </a:extLst>
              </a:blip>
              <a:stretch>
                <a:fillRect t="-24089" r="-26625"/>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Freeform 7">
              <a:extLst>
                <a:ext uri="{FF2B5EF4-FFF2-40B4-BE49-F238E27FC236}">
                  <a16:creationId xmlns:a16="http://schemas.microsoft.com/office/drawing/2014/main" id="{4A8BE451-CBF4-01D0-D226-0145FA3418C9}"/>
                </a:ext>
              </a:extLst>
            </p:cNvPr>
            <p:cNvSpPr/>
            <p:nvPr/>
          </p:nvSpPr>
          <p:spPr>
            <a:xfrm rot="-10800000">
              <a:off x="0" y="7067559"/>
              <a:ext cx="8466201" cy="6508417"/>
            </a:xfrm>
            <a:custGeom>
              <a:avLst/>
              <a:gdLst/>
              <a:ahLst/>
              <a:cxnLst/>
              <a:rect l="l" t="t" r="r" b="b"/>
              <a:pathLst>
                <a:path w="8466201" h="6508417">
                  <a:moveTo>
                    <a:pt x="0" y="0"/>
                  </a:moveTo>
                  <a:lnTo>
                    <a:pt x="8466201" y="0"/>
                  </a:lnTo>
                  <a:lnTo>
                    <a:pt x="8466201" y="6508417"/>
                  </a:lnTo>
                  <a:lnTo>
                    <a:pt x="0" y="6508417"/>
                  </a:lnTo>
                  <a:lnTo>
                    <a:pt x="0" y="0"/>
                  </a:lnTo>
                  <a:close/>
                </a:path>
              </a:pathLst>
            </a:custGeom>
            <a:blipFill>
              <a:blip r:embed="rId2">
                <a:alphaModFix amt="5000"/>
                <a:extLst>
                  <a:ext uri="{96DAC541-7B7A-43D3-8B79-37D633B846F1}">
                    <asvg:svgBlip xmlns:asvg="http://schemas.microsoft.com/office/drawing/2016/SVG/main" r:embed="rId3"/>
                  </a:ext>
                </a:extLst>
              </a:blip>
              <a:stretch>
                <a:fillRect l="-26331" t="-30570"/>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grpSp>
      <p:pic>
        <p:nvPicPr>
          <p:cNvPr id="11" name="Picture 10">
            <a:extLst>
              <a:ext uri="{FF2B5EF4-FFF2-40B4-BE49-F238E27FC236}">
                <a16:creationId xmlns:a16="http://schemas.microsoft.com/office/drawing/2014/main" id="{6CE428FE-E707-6FA9-120D-A448DE715CF2}"/>
              </a:ext>
            </a:extLst>
          </p:cNvPr>
          <p:cNvPicPr>
            <a:picLocks noChangeAspect="1"/>
          </p:cNvPicPr>
          <p:nvPr/>
        </p:nvPicPr>
        <p:blipFill>
          <a:blip r:embed="rId4"/>
          <a:stretch>
            <a:fillRect/>
          </a:stretch>
        </p:blipFill>
        <p:spPr>
          <a:xfrm>
            <a:off x="1466491" y="-75816"/>
            <a:ext cx="3903453" cy="1704386"/>
          </a:xfrm>
          <a:prstGeom prst="rect">
            <a:avLst/>
          </a:prstGeom>
        </p:spPr>
      </p:pic>
    </p:spTree>
    <p:extLst>
      <p:ext uri="{BB962C8B-B14F-4D97-AF65-F5344CB8AC3E}">
        <p14:creationId xmlns:p14="http://schemas.microsoft.com/office/powerpoint/2010/main" val="38344906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255D6C-29E2-213E-AA02-28C7A9B8FC99}"/>
            </a:ext>
          </a:extLst>
        </p:cNvPr>
        <p:cNvGrpSpPr/>
        <p:nvPr/>
      </p:nvGrpSpPr>
      <p:grpSpPr>
        <a:xfrm>
          <a:off x="0" y="0"/>
          <a:ext cx="0" cy="0"/>
          <a:chOff x="0" y="0"/>
          <a:chExt cx="0" cy="0"/>
        </a:xfrm>
      </p:grpSpPr>
      <p:sp>
        <p:nvSpPr>
          <p:cNvPr id="4" name="TextBox 4">
            <a:extLst>
              <a:ext uri="{FF2B5EF4-FFF2-40B4-BE49-F238E27FC236}">
                <a16:creationId xmlns:a16="http://schemas.microsoft.com/office/drawing/2014/main" id="{2DBB6A9A-A8F3-ABF9-1727-327F6A8A5AAE}"/>
              </a:ext>
            </a:extLst>
          </p:cNvPr>
          <p:cNvSpPr txBox="1"/>
          <p:nvPr/>
        </p:nvSpPr>
        <p:spPr>
          <a:xfrm>
            <a:off x="2983749" y="868038"/>
            <a:ext cx="14830721" cy="692497"/>
          </a:xfrm>
          <a:prstGeom prst="rect">
            <a:avLst/>
          </a:prstGeom>
        </p:spPr>
        <p:txBody>
          <a:bodyPr wrap="square" lIns="0" tIns="0" rIns="0" bIns="0" rtlCol="0" anchor="t">
            <a:spAutoFit/>
          </a:bodyPr>
          <a:lstStyle/>
          <a:p>
            <a:pPr marL="0" marR="0" lvl="0" indent="0" algn="l" defTabSz="685800" rtl="0" eaLnBrk="1" fontAlgn="auto" latinLnBrk="0" hangingPunct="0">
              <a:lnSpc>
                <a:spcPct val="100000"/>
              </a:lnSpc>
              <a:spcBef>
                <a:spcPts val="0"/>
              </a:spcBef>
              <a:spcAft>
                <a:spcPts val="0"/>
              </a:spcAft>
              <a:buClrTx/>
              <a:buSzTx/>
              <a:buFontTx/>
              <a:buNone/>
              <a:tabLst/>
              <a:defRPr sz="7800">
                <a:solidFill>
                  <a:srgbClr val="E42D2B"/>
                </a:solidFill>
                <a:latin typeface="Noka Trial Bold"/>
                <a:ea typeface="Noka Trial Bold"/>
                <a:cs typeface="Noka Trial Bold"/>
                <a:sym typeface="Noka Trial Bold"/>
              </a:defRPr>
            </a:pPr>
            <a:r>
              <a:rPr kumimoji="0" lang="es-MX" sz="4500" b="0" i="0" u="none" strike="noStrike" kern="0" cap="none" spc="0" normalizeH="0" baseline="0" noProof="0" dirty="0">
                <a:ln>
                  <a:noFill/>
                </a:ln>
                <a:solidFill>
                  <a:srgbClr val="E42D2B"/>
                </a:solidFill>
                <a:effectLst/>
                <a:uLnTx/>
                <a:uFillTx/>
                <a:latin typeface="Noka Trial Bold"/>
                <a:sym typeface="Noka Trial Bold"/>
              </a:rPr>
              <a:t>Soporte SAP ARIBA</a:t>
            </a:r>
          </a:p>
        </p:txBody>
      </p:sp>
      <p:grpSp>
        <p:nvGrpSpPr>
          <p:cNvPr id="5" name="Group 5">
            <a:extLst>
              <a:ext uri="{FF2B5EF4-FFF2-40B4-BE49-F238E27FC236}">
                <a16:creationId xmlns:a16="http://schemas.microsoft.com/office/drawing/2014/main" id="{2D9AC529-17F3-C26A-4758-107DA34DA54B}"/>
              </a:ext>
            </a:extLst>
          </p:cNvPr>
          <p:cNvGrpSpPr/>
          <p:nvPr/>
        </p:nvGrpSpPr>
        <p:grpSpPr>
          <a:xfrm>
            <a:off x="9525" y="9258300"/>
            <a:ext cx="18278475" cy="1028700"/>
            <a:chOff x="0" y="0"/>
            <a:chExt cx="6668037" cy="375273"/>
          </a:xfrm>
        </p:grpSpPr>
        <p:sp>
          <p:nvSpPr>
            <p:cNvPr id="6" name="Freeform 6">
              <a:extLst>
                <a:ext uri="{FF2B5EF4-FFF2-40B4-BE49-F238E27FC236}">
                  <a16:creationId xmlns:a16="http://schemas.microsoft.com/office/drawing/2014/main" id="{BA417121-4B1E-9F97-320F-0002EF72DC14}"/>
                </a:ext>
              </a:extLst>
            </p:cNvPr>
            <p:cNvSpPr/>
            <p:nvPr/>
          </p:nvSpPr>
          <p:spPr>
            <a:xfrm>
              <a:off x="0" y="0"/>
              <a:ext cx="6668037" cy="375273"/>
            </a:xfrm>
            <a:custGeom>
              <a:avLst/>
              <a:gdLst/>
              <a:ahLst/>
              <a:cxnLst/>
              <a:rect l="l" t="t" r="r" b="b"/>
              <a:pathLst>
                <a:path w="6668037" h="375273">
                  <a:moveTo>
                    <a:pt x="0" y="0"/>
                  </a:moveTo>
                  <a:lnTo>
                    <a:pt x="6668037" y="0"/>
                  </a:lnTo>
                  <a:lnTo>
                    <a:pt x="6668037" y="375273"/>
                  </a:lnTo>
                  <a:lnTo>
                    <a:pt x="0" y="375273"/>
                  </a:lnTo>
                  <a:close/>
                </a:path>
              </a:pathLst>
            </a:custGeom>
            <a:solidFill>
              <a:srgbClr val="131516"/>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7" name="Freeform 7">
            <a:extLst>
              <a:ext uri="{FF2B5EF4-FFF2-40B4-BE49-F238E27FC236}">
                <a16:creationId xmlns:a16="http://schemas.microsoft.com/office/drawing/2014/main" id="{2C38B3F3-A11A-3450-B4D0-5CFCEBF2DE58}"/>
              </a:ext>
            </a:extLst>
          </p:cNvPr>
          <p:cNvSpPr/>
          <p:nvPr/>
        </p:nvSpPr>
        <p:spPr>
          <a:xfrm>
            <a:off x="1028700" y="865785"/>
            <a:ext cx="1399545" cy="582668"/>
          </a:xfrm>
          <a:custGeom>
            <a:avLst/>
            <a:gdLst/>
            <a:ahLst/>
            <a:cxnLst/>
            <a:rect l="l" t="t" r="r" b="b"/>
            <a:pathLst>
              <a:path w="1399545" h="582668">
                <a:moveTo>
                  <a:pt x="0" y="0"/>
                </a:moveTo>
                <a:lnTo>
                  <a:pt x="1399545" y="0"/>
                </a:lnTo>
                <a:lnTo>
                  <a:pt x="1399545" y="582668"/>
                </a:lnTo>
                <a:lnTo>
                  <a:pt x="0" y="582668"/>
                </a:lnTo>
                <a:lnTo>
                  <a:pt x="0" y="0"/>
                </a:lnTo>
                <a:close/>
              </a:path>
            </a:pathLst>
          </a:custGeom>
          <a:blipFill>
            <a:blip r:embed="rId2"/>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sp>
        <p:nvSpPr>
          <p:cNvPr id="8" name="CuadroTexto 8">
            <a:extLst>
              <a:ext uri="{FF2B5EF4-FFF2-40B4-BE49-F238E27FC236}">
                <a16:creationId xmlns:a16="http://schemas.microsoft.com/office/drawing/2014/main" id="{5A6A98B6-2E5D-29AD-3250-71703F79524C}"/>
              </a:ext>
            </a:extLst>
          </p:cNvPr>
          <p:cNvSpPr txBox="1"/>
          <p:nvPr/>
        </p:nvSpPr>
        <p:spPr>
          <a:xfrm>
            <a:off x="381127" y="1635182"/>
            <a:ext cx="17001461" cy="3046988"/>
          </a:xfrm>
          <a:prstGeom prst="rect">
            <a:avLst/>
          </a:prstGeom>
          <a:noFill/>
        </p:spPr>
        <p:txBody>
          <a:bodyPr wrap="square" rtlCol="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342891" indent="-342891" algn="just" eaLnBrk="1" hangingPunct="1">
              <a:buClr>
                <a:srgbClr val="FF0000"/>
              </a:buClr>
              <a:buAutoNum type="arabicPeriod"/>
              <a:defRPr sz="3200" kern="1200" spc="-70">
                <a:solidFill>
                  <a:srgbClr val="262525"/>
                </a:solidFill>
                <a:latin typeface="Lufga Regular"/>
                <a:ea typeface="+mn-ea"/>
                <a:cs typeface="+mn-cs"/>
              </a:defRPr>
            </a:lvl1pPr>
            <a:lvl2pPr marL="742932" lvl="1" indent="-285744" algn="just" eaLnBrk="1" hangingPunct="1">
              <a:buFont typeface="Arial" panose="020B0604020202020204" pitchFamily="34" charset="0"/>
              <a:buChar char="•"/>
              <a:defRPr sz="3200" kern="1200" spc="-70">
                <a:solidFill>
                  <a:srgbClr val="262525"/>
                </a:solidFill>
                <a:latin typeface="Lufga Regular"/>
                <a:ea typeface="+mn-ea"/>
                <a:cs typeface="+mn-cs"/>
              </a:defRPr>
            </a:lvl2pPr>
            <a:lvl3pPr marL="914400" eaLnBrk="1" hangingPunct="1">
              <a:defRPr kern="1200">
                <a:solidFill>
                  <a:schemeClr val="tx1"/>
                </a:solidFill>
                <a:latin typeface="+mn-lt"/>
                <a:ea typeface="+mn-ea"/>
                <a:cs typeface="+mn-cs"/>
              </a:defRPr>
            </a:lvl3pPr>
            <a:lvl4pPr marL="1371600" eaLnBrk="1" hangingPunct="1">
              <a:defRPr kern="1200">
                <a:solidFill>
                  <a:schemeClr val="tx1"/>
                </a:solidFill>
                <a:latin typeface="+mn-lt"/>
                <a:ea typeface="+mn-ea"/>
                <a:cs typeface="+mn-cs"/>
              </a:defRPr>
            </a:lvl4pPr>
            <a:lvl5pPr marL="1828800" eaLnBrk="1" hangingPunct="1">
              <a:defRPr kern="1200">
                <a:solidFill>
                  <a:schemeClr val="tx1"/>
                </a:solidFill>
                <a:latin typeface="+mn-lt"/>
                <a:ea typeface="+mn-ea"/>
                <a:cs typeface="+mn-cs"/>
              </a:defRPr>
            </a:lvl5pPr>
            <a:lvl6pPr marL="2286000" eaLnBrk="1" hangingPunct="1">
              <a:defRPr kern="1200">
                <a:solidFill>
                  <a:schemeClr val="tx1"/>
                </a:solidFill>
                <a:latin typeface="+mn-lt"/>
                <a:ea typeface="+mn-ea"/>
                <a:cs typeface="+mn-cs"/>
              </a:defRPr>
            </a:lvl6pPr>
            <a:lvl7pPr marL="2743200" eaLnBrk="1" hangingPunct="1">
              <a:defRPr kern="1200">
                <a:solidFill>
                  <a:schemeClr val="tx1"/>
                </a:solidFill>
                <a:latin typeface="+mn-lt"/>
                <a:ea typeface="+mn-ea"/>
                <a:cs typeface="+mn-cs"/>
              </a:defRPr>
            </a:lvl7pPr>
            <a:lvl8pPr marL="3200400" eaLnBrk="1" hangingPunct="1">
              <a:defRPr kern="1200">
                <a:solidFill>
                  <a:schemeClr val="tx1"/>
                </a:solidFill>
                <a:latin typeface="+mn-lt"/>
                <a:ea typeface="+mn-ea"/>
                <a:cs typeface="+mn-cs"/>
              </a:defRPr>
            </a:lvl8pPr>
            <a:lvl9pPr marL="3657600" eaLnBrk="1" hangingPunct="1">
              <a:defRPr kern="1200">
                <a:solidFill>
                  <a:schemeClr val="tx1"/>
                </a:solidFill>
                <a:latin typeface="+mn-lt"/>
                <a:ea typeface="+mn-ea"/>
                <a:cs typeface="+mn-cs"/>
              </a:defRPr>
            </a:lvl9pPr>
          </a:lstStyle>
          <a:p>
            <a:pPr marL="257168" indent="-257168" defTabSz="685800"/>
            <a:r>
              <a:rPr lang="es-CL" sz="2400" spc="-53" dirty="0">
                <a:cs typeface="Helvetica"/>
                <a:sym typeface="Calibri"/>
              </a:rPr>
              <a:t>Si tienen problemas con la cuenta o tienes dudas con la plataforma también la plataforma cuenta con su propio soporte en el símbolo </a:t>
            </a:r>
            <a:r>
              <a:rPr lang="es-CL" sz="2400" b="1" spc="-53" dirty="0">
                <a:cs typeface="Helvetica"/>
                <a:sym typeface="Calibri"/>
              </a:rPr>
              <a:t>(?) </a:t>
            </a:r>
          </a:p>
          <a:p>
            <a:pPr marL="257168" indent="-257168" defTabSz="685800"/>
            <a:endParaRPr lang="es-CL" sz="2400" spc="-53" dirty="0">
              <a:cs typeface="Helvetica"/>
              <a:sym typeface="Calibri"/>
            </a:endParaRPr>
          </a:p>
          <a:p>
            <a:pPr marL="257168" indent="-257168" defTabSz="685800"/>
            <a:r>
              <a:rPr lang="es-CL" sz="2400" spc="-53" dirty="0">
                <a:cs typeface="Helvetica"/>
                <a:sym typeface="Calibri"/>
              </a:rPr>
              <a:t>Luego debe hacer clic en </a:t>
            </a:r>
            <a:r>
              <a:rPr lang="es-CL" sz="2400" b="1" spc="-53" dirty="0" err="1">
                <a:cs typeface="Helvetica"/>
                <a:sym typeface="Calibri"/>
              </a:rPr>
              <a:t>Help</a:t>
            </a:r>
            <a:r>
              <a:rPr lang="es-CL" sz="2400" b="1" spc="-53" dirty="0">
                <a:cs typeface="Helvetica"/>
                <a:sym typeface="Calibri"/>
              </a:rPr>
              <a:t> Center</a:t>
            </a:r>
          </a:p>
          <a:p>
            <a:pPr marL="257168" indent="-257168" defTabSz="685800"/>
            <a:endParaRPr lang="es-CL" sz="2400" spc="-53" dirty="0">
              <a:cs typeface="Helvetica"/>
              <a:sym typeface="Calibri"/>
            </a:endParaRPr>
          </a:p>
          <a:p>
            <a:pPr marL="257168" indent="-257168" defTabSz="685800"/>
            <a:r>
              <a:rPr lang="es-CL" sz="2400" spc="-53" dirty="0">
                <a:cs typeface="Helvetica"/>
                <a:sym typeface="Calibri"/>
              </a:rPr>
              <a:t>Lo va a dirigir a otra pestaña donde lo primero que visualizará será el </a:t>
            </a:r>
            <a:r>
              <a:rPr lang="es-CL" sz="2400" b="1" spc="-53" dirty="0">
                <a:cs typeface="Helvetica"/>
                <a:sym typeface="Calibri"/>
              </a:rPr>
              <a:t>Inicio</a:t>
            </a:r>
          </a:p>
          <a:p>
            <a:pPr marL="257168" indent="-257168" defTabSz="685800"/>
            <a:endParaRPr lang="es-CL" sz="2400" spc="-53" dirty="0">
              <a:cs typeface="Helvetica"/>
              <a:sym typeface="Calibri"/>
            </a:endParaRPr>
          </a:p>
          <a:p>
            <a:pPr marL="257168" indent="-257168" defTabSz="685800"/>
            <a:r>
              <a:rPr lang="es-CL" sz="2400" spc="-53" dirty="0">
                <a:cs typeface="Helvetica"/>
                <a:sym typeface="Calibri"/>
              </a:rPr>
              <a:t>Debe dirigirse a la sección de Buscar articulo donde usted puede ingresar la acción que desea realizar y le entregara distintos artículos relacionados con las instrucciones que usted debe realizar.</a:t>
            </a:r>
          </a:p>
        </p:txBody>
      </p:sp>
      <p:pic>
        <p:nvPicPr>
          <p:cNvPr id="9" name="Imagen 8">
            <a:extLst>
              <a:ext uri="{FF2B5EF4-FFF2-40B4-BE49-F238E27FC236}">
                <a16:creationId xmlns:a16="http://schemas.microsoft.com/office/drawing/2014/main" id="{CC64A7FB-646C-2004-4EE7-3F46CAF73308}"/>
              </a:ext>
            </a:extLst>
          </p:cNvPr>
          <p:cNvPicPr>
            <a:picLocks noChangeAspect="1"/>
          </p:cNvPicPr>
          <p:nvPr/>
        </p:nvPicPr>
        <p:blipFill>
          <a:blip r:embed="rId3"/>
          <a:stretch>
            <a:fillRect/>
          </a:stretch>
        </p:blipFill>
        <p:spPr>
          <a:xfrm>
            <a:off x="701531" y="4861065"/>
            <a:ext cx="8736591" cy="3938307"/>
          </a:xfrm>
          <a:prstGeom prst="rect">
            <a:avLst/>
          </a:prstGeom>
        </p:spPr>
      </p:pic>
      <p:pic>
        <p:nvPicPr>
          <p:cNvPr id="12" name="Imagen 11">
            <a:extLst>
              <a:ext uri="{FF2B5EF4-FFF2-40B4-BE49-F238E27FC236}">
                <a16:creationId xmlns:a16="http://schemas.microsoft.com/office/drawing/2014/main" id="{5E7FF84E-2CEB-5DE9-047B-A196A261811A}"/>
              </a:ext>
            </a:extLst>
          </p:cNvPr>
          <p:cNvPicPr>
            <a:picLocks noChangeAspect="1"/>
          </p:cNvPicPr>
          <p:nvPr/>
        </p:nvPicPr>
        <p:blipFill>
          <a:blip r:embed="rId4"/>
          <a:stretch>
            <a:fillRect/>
          </a:stretch>
        </p:blipFill>
        <p:spPr>
          <a:xfrm>
            <a:off x="11116340" y="4471385"/>
            <a:ext cx="6192866" cy="5483846"/>
          </a:xfrm>
          <a:prstGeom prst="rect">
            <a:avLst/>
          </a:prstGeom>
        </p:spPr>
      </p:pic>
      <p:sp>
        <p:nvSpPr>
          <p:cNvPr id="14" name="Elipse 13">
            <a:extLst>
              <a:ext uri="{FF2B5EF4-FFF2-40B4-BE49-F238E27FC236}">
                <a16:creationId xmlns:a16="http://schemas.microsoft.com/office/drawing/2014/main" id="{089B3582-CBD9-4674-BE52-E98AA9CEBDF8}"/>
              </a:ext>
            </a:extLst>
          </p:cNvPr>
          <p:cNvSpPr/>
          <p:nvPr/>
        </p:nvSpPr>
        <p:spPr>
          <a:xfrm>
            <a:off x="9489293" y="4700445"/>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1</a:t>
            </a:r>
          </a:p>
        </p:txBody>
      </p:sp>
      <p:sp>
        <p:nvSpPr>
          <p:cNvPr id="15" name="Elipse 14">
            <a:extLst>
              <a:ext uri="{FF2B5EF4-FFF2-40B4-BE49-F238E27FC236}">
                <a16:creationId xmlns:a16="http://schemas.microsoft.com/office/drawing/2014/main" id="{0A23A7CF-399C-8C27-6724-1BE15BBB8DD7}"/>
              </a:ext>
            </a:extLst>
          </p:cNvPr>
          <p:cNvSpPr/>
          <p:nvPr/>
        </p:nvSpPr>
        <p:spPr>
          <a:xfrm>
            <a:off x="9417052" y="5620744"/>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2</a:t>
            </a:r>
          </a:p>
        </p:txBody>
      </p:sp>
    </p:spTree>
    <p:extLst>
      <p:ext uri="{BB962C8B-B14F-4D97-AF65-F5344CB8AC3E}">
        <p14:creationId xmlns:p14="http://schemas.microsoft.com/office/powerpoint/2010/main" val="5071916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D18E03-04FD-6409-8058-6DC432FB14FD}"/>
            </a:ext>
          </a:extLst>
        </p:cNvPr>
        <p:cNvGrpSpPr/>
        <p:nvPr/>
      </p:nvGrpSpPr>
      <p:grpSpPr>
        <a:xfrm>
          <a:off x="0" y="0"/>
          <a:ext cx="0" cy="0"/>
          <a:chOff x="0" y="0"/>
          <a:chExt cx="0" cy="0"/>
        </a:xfrm>
      </p:grpSpPr>
      <p:sp>
        <p:nvSpPr>
          <p:cNvPr id="4" name="TextBox 4">
            <a:extLst>
              <a:ext uri="{FF2B5EF4-FFF2-40B4-BE49-F238E27FC236}">
                <a16:creationId xmlns:a16="http://schemas.microsoft.com/office/drawing/2014/main" id="{75BEBA9A-4368-9896-B1AE-5D068A7E3D7B}"/>
              </a:ext>
            </a:extLst>
          </p:cNvPr>
          <p:cNvSpPr txBox="1"/>
          <p:nvPr/>
        </p:nvSpPr>
        <p:spPr>
          <a:xfrm>
            <a:off x="2983749" y="868038"/>
            <a:ext cx="14830721" cy="692497"/>
          </a:xfrm>
          <a:prstGeom prst="rect">
            <a:avLst/>
          </a:prstGeom>
        </p:spPr>
        <p:txBody>
          <a:bodyPr wrap="square" lIns="0" tIns="0" rIns="0" bIns="0" rtlCol="0" anchor="t">
            <a:spAutoFit/>
          </a:bodyPr>
          <a:lstStyle/>
          <a:p>
            <a:pPr marL="0" marR="0" lvl="0" indent="0" algn="l" defTabSz="685800" rtl="0" eaLnBrk="1" fontAlgn="auto" latinLnBrk="0" hangingPunct="0">
              <a:lnSpc>
                <a:spcPct val="100000"/>
              </a:lnSpc>
              <a:spcBef>
                <a:spcPts val="0"/>
              </a:spcBef>
              <a:spcAft>
                <a:spcPts val="0"/>
              </a:spcAft>
              <a:buClrTx/>
              <a:buSzTx/>
              <a:buFontTx/>
              <a:buNone/>
              <a:tabLst/>
              <a:defRPr sz="7800">
                <a:solidFill>
                  <a:srgbClr val="E42D2B"/>
                </a:solidFill>
                <a:latin typeface="Noka Trial Bold"/>
                <a:ea typeface="Noka Trial Bold"/>
                <a:cs typeface="Noka Trial Bold"/>
                <a:sym typeface="Noka Trial Bold"/>
              </a:defRPr>
            </a:pPr>
            <a:r>
              <a:rPr kumimoji="0" lang="es-MX" sz="4500" b="0" i="0" u="none" strike="noStrike" kern="0" cap="none" spc="0" normalizeH="0" baseline="0" noProof="0" dirty="0">
                <a:ln>
                  <a:noFill/>
                </a:ln>
                <a:solidFill>
                  <a:srgbClr val="E42D2B"/>
                </a:solidFill>
                <a:effectLst/>
                <a:uLnTx/>
                <a:uFillTx/>
                <a:latin typeface="Noka Trial Bold"/>
                <a:sym typeface="Noka Trial Bold"/>
              </a:rPr>
              <a:t>Soporte SAP ARIBA</a:t>
            </a:r>
          </a:p>
        </p:txBody>
      </p:sp>
      <p:grpSp>
        <p:nvGrpSpPr>
          <p:cNvPr id="5" name="Group 5">
            <a:extLst>
              <a:ext uri="{FF2B5EF4-FFF2-40B4-BE49-F238E27FC236}">
                <a16:creationId xmlns:a16="http://schemas.microsoft.com/office/drawing/2014/main" id="{04A0029C-6437-355C-E744-FDF8E68F78E0}"/>
              </a:ext>
            </a:extLst>
          </p:cNvPr>
          <p:cNvGrpSpPr/>
          <p:nvPr/>
        </p:nvGrpSpPr>
        <p:grpSpPr>
          <a:xfrm>
            <a:off x="9525" y="9258300"/>
            <a:ext cx="18278475" cy="1028700"/>
            <a:chOff x="0" y="0"/>
            <a:chExt cx="6668037" cy="375273"/>
          </a:xfrm>
        </p:grpSpPr>
        <p:sp>
          <p:nvSpPr>
            <p:cNvPr id="6" name="Freeform 6">
              <a:extLst>
                <a:ext uri="{FF2B5EF4-FFF2-40B4-BE49-F238E27FC236}">
                  <a16:creationId xmlns:a16="http://schemas.microsoft.com/office/drawing/2014/main" id="{55090612-6EC0-E562-B985-A634F14399C5}"/>
                </a:ext>
              </a:extLst>
            </p:cNvPr>
            <p:cNvSpPr/>
            <p:nvPr/>
          </p:nvSpPr>
          <p:spPr>
            <a:xfrm>
              <a:off x="0" y="0"/>
              <a:ext cx="6668037" cy="375273"/>
            </a:xfrm>
            <a:custGeom>
              <a:avLst/>
              <a:gdLst/>
              <a:ahLst/>
              <a:cxnLst/>
              <a:rect l="l" t="t" r="r" b="b"/>
              <a:pathLst>
                <a:path w="6668037" h="375273">
                  <a:moveTo>
                    <a:pt x="0" y="0"/>
                  </a:moveTo>
                  <a:lnTo>
                    <a:pt x="6668037" y="0"/>
                  </a:lnTo>
                  <a:lnTo>
                    <a:pt x="6668037" y="375273"/>
                  </a:lnTo>
                  <a:lnTo>
                    <a:pt x="0" y="375273"/>
                  </a:lnTo>
                  <a:close/>
                </a:path>
              </a:pathLst>
            </a:custGeom>
            <a:solidFill>
              <a:srgbClr val="131516"/>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7" name="Freeform 7">
            <a:extLst>
              <a:ext uri="{FF2B5EF4-FFF2-40B4-BE49-F238E27FC236}">
                <a16:creationId xmlns:a16="http://schemas.microsoft.com/office/drawing/2014/main" id="{0FF5AF56-A074-249F-B3A2-ADC41EA0277C}"/>
              </a:ext>
            </a:extLst>
          </p:cNvPr>
          <p:cNvSpPr/>
          <p:nvPr/>
        </p:nvSpPr>
        <p:spPr>
          <a:xfrm>
            <a:off x="1028700" y="865785"/>
            <a:ext cx="1399545" cy="582668"/>
          </a:xfrm>
          <a:custGeom>
            <a:avLst/>
            <a:gdLst/>
            <a:ahLst/>
            <a:cxnLst/>
            <a:rect l="l" t="t" r="r" b="b"/>
            <a:pathLst>
              <a:path w="1399545" h="582668">
                <a:moveTo>
                  <a:pt x="0" y="0"/>
                </a:moveTo>
                <a:lnTo>
                  <a:pt x="1399545" y="0"/>
                </a:lnTo>
                <a:lnTo>
                  <a:pt x="1399545" y="582668"/>
                </a:lnTo>
                <a:lnTo>
                  <a:pt x="0" y="582668"/>
                </a:lnTo>
                <a:lnTo>
                  <a:pt x="0" y="0"/>
                </a:lnTo>
                <a:close/>
              </a:path>
            </a:pathLst>
          </a:custGeom>
          <a:blipFill>
            <a:blip r:embed="rId2"/>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sp>
        <p:nvSpPr>
          <p:cNvPr id="3" name="CuadroTexto 8">
            <a:extLst>
              <a:ext uri="{FF2B5EF4-FFF2-40B4-BE49-F238E27FC236}">
                <a16:creationId xmlns:a16="http://schemas.microsoft.com/office/drawing/2014/main" id="{B9A1AAC5-7D95-8BEF-BD30-A44EF7F660C9}"/>
              </a:ext>
            </a:extLst>
          </p:cNvPr>
          <p:cNvSpPr txBox="1"/>
          <p:nvPr/>
        </p:nvSpPr>
        <p:spPr>
          <a:xfrm>
            <a:off x="877395" y="2005534"/>
            <a:ext cx="7613002" cy="1200329"/>
          </a:xfrm>
          <a:prstGeom prst="rect">
            <a:avLst/>
          </a:prstGeom>
          <a:noFill/>
        </p:spPr>
        <p:txBody>
          <a:bodyPr wrap="square" rtlCol="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342891" indent="-342891" algn="just" eaLnBrk="1" hangingPunct="1">
              <a:buClr>
                <a:srgbClr val="FF0000"/>
              </a:buClr>
              <a:buAutoNum type="arabicPeriod"/>
              <a:defRPr sz="3200" kern="1200" spc="-70">
                <a:solidFill>
                  <a:srgbClr val="262525"/>
                </a:solidFill>
                <a:latin typeface="Lufga Regular"/>
                <a:ea typeface="+mn-ea"/>
                <a:cs typeface="+mn-cs"/>
              </a:defRPr>
            </a:lvl1pPr>
            <a:lvl2pPr marL="742932" lvl="1" indent="-285744" algn="just" eaLnBrk="1" hangingPunct="1">
              <a:buFont typeface="Arial" panose="020B0604020202020204" pitchFamily="34" charset="0"/>
              <a:buChar char="•"/>
              <a:defRPr sz="3200" kern="1200" spc="-70">
                <a:solidFill>
                  <a:srgbClr val="262525"/>
                </a:solidFill>
                <a:latin typeface="Lufga Regular"/>
                <a:ea typeface="+mn-ea"/>
                <a:cs typeface="+mn-cs"/>
              </a:defRPr>
            </a:lvl2pPr>
            <a:lvl3pPr marL="914400" eaLnBrk="1" hangingPunct="1">
              <a:defRPr kern="1200">
                <a:solidFill>
                  <a:schemeClr val="tx1"/>
                </a:solidFill>
                <a:latin typeface="+mn-lt"/>
                <a:ea typeface="+mn-ea"/>
                <a:cs typeface="+mn-cs"/>
              </a:defRPr>
            </a:lvl3pPr>
            <a:lvl4pPr marL="1371600" eaLnBrk="1" hangingPunct="1">
              <a:defRPr kern="1200">
                <a:solidFill>
                  <a:schemeClr val="tx1"/>
                </a:solidFill>
                <a:latin typeface="+mn-lt"/>
                <a:ea typeface="+mn-ea"/>
                <a:cs typeface="+mn-cs"/>
              </a:defRPr>
            </a:lvl4pPr>
            <a:lvl5pPr marL="1828800" eaLnBrk="1" hangingPunct="1">
              <a:defRPr kern="1200">
                <a:solidFill>
                  <a:schemeClr val="tx1"/>
                </a:solidFill>
                <a:latin typeface="+mn-lt"/>
                <a:ea typeface="+mn-ea"/>
                <a:cs typeface="+mn-cs"/>
              </a:defRPr>
            </a:lvl5pPr>
            <a:lvl6pPr marL="2286000" eaLnBrk="1" hangingPunct="1">
              <a:defRPr kern="1200">
                <a:solidFill>
                  <a:schemeClr val="tx1"/>
                </a:solidFill>
                <a:latin typeface="+mn-lt"/>
                <a:ea typeface="+mn-ea"/>
                <a:cs typeface="+mn-cs"/>
              </a:defRPr>
            </a:lvl6pPr>
            <a:lvl7pPr marL="2743200" eaLnBrk="1" hangingPunct="1">
              <a:defRPr kern="1200">
                <a:solidFill>
                  <a:schemeClr val="tx1"/>
                </a:solidFill>
                <a:latin typeface="+mn-lt"/>
                <a:ea typeface="+mn-ea"/>
                <a:cs typeface="+mn-cs"/>
              </a:defRPr>
            </a:lvl7pPr>
            <a:lvl8pPr marL="3200400" eaLnBrk="1" hangingPunct="1">
              <a:defRPr kern="1200">
                <a:solidFill>
                  <a:schemeClr val="tx1"/>
                </a:solidFill>
                <a:latin typeface="+mn-lt"/>
                <a:ea typeface="+mn-ea"/>
                <a:cs typeface="+mn-cs"/>
              </a:defRPr>
            </a:lvl8pPr>
            <a:lvl9pPr marL="3657600" eaLnBrk="1" hangingPunct="1">
              <a:defRPr kern="1200">
                <a:solidFill>
                  <a:schemeClr val="tx1"/>
                </a:solidFill>
                <a:latin typeface="+mn-lt"/>
                <a:ea typeface="+mn-ea"/>
                <a:cs typeface="+mn-cs"/>
              </a:defRPr>
            </a:lvl9pPr>
          </a:lstStyle>
          <a:p>
            <a:pPr marL="0" indent="0" defTabSz="685800">
              <a:buNone/>
            </a:pPr>
            <a:r>
              <a:rPr lang="es-CL" sz="2400" spc="-53" dirty="0">
                <a:solidFill>
                  <a:srgbClr val="FF0000"/>
                </a:solidFill>
                <a:cs typeface="Helvetica"/>
                <a:sym typeface="Calibri"/>
              </a:rPr>
              <a:t>5. </a:t>
            </a:r>
            <a:r>
              <a:rPr lang="es-CL" sz="2400" spc="-53" dirty="0">
                <a:cs typeface="Helvetica"/>
                <a:sym typeface="Calibri"/>
              </a:rPr>
              <a:t>La siguiente pestaña es </a:t>
            </a:r>
            <a:r>
              <a:rPr lang="es-CL" sz="2400" b="1" spc="-53" dirty="0">
                <a:cs typeface="Helvetica"/>
                <a:sym typeface="Calibri"/>
              </a:rPr>
              <a:t>Aprendizaje</a:t>
            </a:r>
            <a:r>
              <a:rPr lang="es-CL" sz="2400" spc="-53" dirty="0">
                <a:cs typeface="Helvetica"/>
                <a:sym typeface="Calibri"/>
              </a:rPr>
              <a:t>, donde puede encontrar distintos tipos de tutoriales o material de la plataforma.</a:t>
            </a:r>
          </a:p>
          <a:p>
            <a:pPr marL="257168" indent="-257168" defTabSz="685800"/>
            <a:endParaRPr lang="es-CL" sz="2400" spc="-53" dirty="0">
              <a:cs typeface="Helvetica"/>
              <a:sym typeface="Calibri"/>
            </a:endParaRPr>
          </a:p>
        </p:txBody>
      </p:sp>
      <p:sp>
        <p:nvSpPr>
          <p:cNvPr id="2" name="CuadroTexto 8">
            <a:extLst>
              <a:ext uri="{FF2B5EF4-FFF2-40B4-BE49-F238E27FC236}">
                <a16:creationId xmlns:a16="http://schemas.microsoft.com/office/drawing/2014/main" id="{5992492E-5525-8800-AB23-E13A4D7D0951}"/>
              </a:ext>
            </a:extLst>
          </p:cNvPr>
          <p:cNvSpPr txBox="1"/>
          <p:nvPr/>
        </p:nvSpPr>
        <p:spPr>
          <a:xfrm>
            <a:off x="9254253" y="1986067"/>
            <a:ext cx="8035634" cy="2308324"/>
          </a:xfrm>
          <a:prstGeom prst="rect">
            <a:avLst/>
          </a:prstGeom>
          <a:noFill/>
        </p:spPr>
        <p:txBody>
          <a:bodyPr wrap="square" rtlCol="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algn="just" eaLnBrk="1" hangingPunct="1">
              <a:buClr>
                <a:srgbClr val="FF0000"/>
              </a:buClr>
              <a:defRPr sz="3200" kern="1200" spc="-70">
                <a:solidFill>
                  <a:srgbClr val="E42D2B"/>
                </a:solidFill>
                <a:latin typeface="Lufga Regular"/>
                <a:ea typeface="+mn-ea"/>
                <a:cs typeface="+mn-cs"/>
              </a:defRPr>
            </a:lvl1pPr>
            <a:lvl2pPr marL="742932" lvl="1" indent="-285744" algn="just" eaLnBrk="1" hangingPunct="1">
              <a:buFont typeface="Arial" panose="020B0604020202020204" pitchFamily="34" charset="0"/>
              <a:buChar char="•"/>
              <a:defRPr sz="3200" kern="1200" spc="-70">
                <a:solidFill>
                  <a:srgbClr val="262525"/>
                </a:solidFill>
                <a:latin typeface="Lufga Regular"/>
                <a:ea typeface="+mn-ea"/>
                <a:cs typeface="+mn-cs"/>
              </a:defRPr>
            </a:lvl2pPr>
            <a:lvl3pPr marL="914400" eaLnBrk="1" hangingPunct="1">
              <a:defRPr kern="1200">
                <a:solidFill>
                  <a:schemeClr val="tx1"/>
                </a:solidFill>
                <a:latin typeface="+mn-lt"/>
                <a:ea typeface="+mn-ea"/>
                <a:cs typeface="+mn-cs"/>
              </a:defRPr>
            </a:lvl3pPr>
            <a:lvl4pPr marL="1371600" eaLnBrk="1" hangingPunct="1">
              <a:defRPr kern="1200">
                <a:solidFill>
                  <a:schemeClr val="tx1"/>
                </a:solidFill>
                <a:latin typeface="+mn-lt"/>
                <a:ea typeface="+mn-ea"/>
                <a:cs typeface="+mn-cs"/>
              </a:defRPr>
            </a:lvl4pPr>
            <a:lvl5pPr marL="1828800" eaLnBrk="1" hangingPunct="1">
              <a:defRPr kern="1200">
                <a:solidFill>
                  <a:schemeClr val="tx1"/>
                </a:solidFill>
                <a:latin typeface="+mn-lt"/>
                <a:ea typeface="+mn-ea"/>
                <a:cs typeface="+mn-cs"/>
              </a:defRPr>
            </a:lvl5pPr>
            <a:lvl6pPr marL="2286000" eaLnBrk="1" hangingPunct="1">
              <a:defRPr kern="1200">
                <a:solidFill>
                  <a:schemeClr val="tx1"/>
                </a:solidFill>
                <a:latin typeface="+mn-lt"/>
                <a:ea typeface="+mn-ea"/>
                <a:cs typeface="+mn-cs"/>
              </a:defRPr>
            </a:lvl6pPr>
            <a:lvl7pPr marL="2743200" eaLnBrk="1" hangingPunct="1">
              <a:defRPr kern="1200">
                <a:solidFill>
                  <a:schemeClr val="tx1"/>
                </a:solidFill>
                <a:latin typeface="+mn-lt"/>
                <a:ea typeface="+mn-ea"/>
                <a:cs typeface="+mn-cs"/>
              </a:defRPr>
            </a:lvl7pPr>
            <a:lvl8pPr marL="3200400" eaLnBrk="1" hangingPunct="1">
              <a:defRPr kern="1200">
                <a:solidFill>
                  <a:schemeClr val="tx1"/>
                </a:solidFill>
                <a:latin typeface="+mn-lt"/>
                <a:ea typeface="+mn-ea"/>
                <a:cs typeface="+mn-cs"/>
              </a:defRPr>
            </a:lvl8pPr>
            <a:lvl9pPr marL="3657600" eaLnBrk="1" hangingPunct="1">
              <a:defRPr kern="1200">
                <a:solidFill>
                  <a:schemeClr val="tx1"/>
                </a:solidFill>
                <a:latin typeface="+mn-lt"/>
                <a:ea typeface="+mn-ea"/>
                <a:cs typeface="+mn-cs"/>
              </a:defRPr>
            </a:lvl9pPr>
          </a:lstStyle>
          <a:p>
            <a:pPr defTabSz="685800"/>
            <a:r>
              <a:rPr lang="es-CL" sz="2400" spc="-53" dirty="0">
                <a:solidFill>
                  <a:srgbClr val="FF0000"/>
                </a:solidFill>
                <a:cs typeface="Helvetica"/>
                <a:sym typeface="Calibri"/>
              </a:rPr>
              <a:t>6. </a:t>
            </a:r>
            <a:r>
              <a:rPr lang="es-CL" sz="2400" spc="-53" dirty="0">
                <a:solidFill>
                  <a:srgbClr val="000000"/>
                </a:solidFill>
                <a:cs typeface="Helvetica"/>
                <a:sym typeface="Calibri"/>
              </a:rPr>
              <a:t>La siguiente pestaña en </a:t>
            </a:r>
            <a:r>
              <a:rPr lang="es-CL" sz="2400" b="1" spc="-53" dirty="0">
                <a:solidFill>
                  <a:srgbClr val="000000"/>
                </a:solidFill>
                <a:cs typeface="Helvetica"/>
                <a:sym typeface="Calibri"/>
              </a:rPr>
              <a:t>Póngase en contacto con nosotros</a:t>
            </a:r>
            <a:r>
              <a:rPr lang="es-CL" sz="2400" spc="-53" dirty="0">
                <a:solidFill>
                  <a:srgbClr val="000000"/>
                </a:solidFill>
                <a:cs typeface="Helvetica"/>
                <a:sym typeface="Calibri"/>
              </a:rPr>
              <a:t>, que esta pestaña se utiliza para ponerse en contacto directo con un consultor de la plataforma.</a:t>
            </a:r>
          </a:p>
          <a:p>
            <a:pPr defTabSz="685800"/>
            <a:endParaRPr lang="es-CL" sz="2400" spc="-53" dirty="0">
              <a:solidFill>
                <a:srgbClr val="000000"/>
              </a:solidFill>
              <a:cs typeface="Helvetica"/>
              <a:sym typeface="Calibri"/>
            </a:endParaRPr>
          </a:p>
          <a:p>
            <a:pPr defTabSz="685800"/>
            <a:r>
              <a:rPr lang="es-CL" sz="2400" spc="-53" dirty="0">
                <a:solidFill>
                  <a:srgbClr val="FF0000"/>
                </a:solidFill>
                <a:cs typeface="Helvetica"/>
                <a:sym typeface="Calibri"/>
              </a:rPr>
              <a:t>7. </a:t>
            </a:r>
            <a:r>
              <a:rPr lang="es-CL" sz="2400" spc="-53" dirty="0">
                <a:solidFill>
                  <a:srgbClr val="000000"/>
                </a:solidFill>
                <a:cs typeface="Helvetica"/>
                <a:sym typeface="Calibri"/>
              </a:rPr>
              <a:t>En este ejemplo vamos a solicitar </a:t>
            </a:r>
            <a:r>
              <a:rPr lang="es-CL" sz="2400" b="1" spc="-53" dirty="0">
                <a:solidFill>
                  <a:srgbClr val="000000"/>
                </a:solidFill>
                <a:cs typeface="Helvetica"/>
                <a:sym typeface="Calibri"/>
              </a:rPr>
              <a:t>Ayuda de cuenta </a:t>
            </a:r>
            <a:r>
              <a:rPr lang="es-CL" sz="2400" spc="-53" dirty="0">
                <a:solidFill>
                  <a:srgbClr val="000000"/>
                </a:solidFill>
                <a:cs typeface="Helvetica"/>
                <a:sym typeface="Calibri"/>
              </a:rPr>
              <a:t>hacemos clic sobre la opción</a:t>
            </a:r>
          </a:p>
        </p:txBody>
      </p:sp>
      <p:pic>
        <p:nvPicPr>
          <p:cNvPr id="8" name="Imagen 7">
            <a:extLst>
              <a:ext uri="{FF2B5EF4-FFF2-40B4-BE49-F238E27FC236}">
                <a16:creationId xmlns:a16="http://schemas.microsoft.com/office/drawing/2014/main" id="{B03CF39E-DBE4-95F0-3BCB-53C2B23530AB}"/>
              </a:ext>
            </a:extLst>
          </p:cNvPr>
          <p:cNvPicPr>
            <a:picLocks noChangeAspect="1"/>
          </p:cNvPicPr>
          <p:nvPr/>
        </p:nvPicPr>
        <p:blipFill>
          <a:blip r:embed="rId3"/>
          <a:stretch>
            <a:fillRect/>
          </a:stretch>
        </p:blipFill>
        <p:spPr>
          <a:xfrm>
            <a:off x="1662265" y="3046038"/>
            <a:ext cx="6458718" cy="5884002"/>
          </a:xfrm>
          <a:prstGeom prst="rect">
            <a:avLst/>
          </a:prstGeom>
        </p:spPr>
      </p:pic>
      <p:pic>
        <p:nvPicPr>
          <p:cNvPr id="9" name="Imagen 8">
            <a:extLst>
              <a:ext uri="{FF2B5EF4-FFF2-40B4-BE49-F238E27FC236}">
                <a16:creationId xmlns:a16="http://schemas.microsoft.com/office/drawing/2014/main" id="{26DD9DCD-F823-A5DA-2487-152721414E6C}"/>
              </a:ext>
            </a:extLst>
          </p:cNvPr>
          <p:cNvPicPr>
            <a:picLocks noChangeAspect="1"/>
          </p:cNvPicPr>
          <p:nvPr/>
        </p:nvPicPr>
        <p:blipFill>
          <a:blip r:embed="rId4"/>
          <a:stretch>
            <a:fillRect/>
          </a:stretch>
        </p:blipFill>
        <p:spPr>
          <a:xfrm>
            <a:off x="9993465" y="4333264"/>
            <a:ext cx="6882556" cy="5651142"/>
          </a:xfrm>
          <a:prstGeom prst="rect">
            <a:avLst/>
          </a:prstGeom>
        </p:spPr>
      </p:pic>
    </p:spTree>
    <p:extLst>
      <p:ext uri="{BB962C8B-B14F-4D97-AF65-F5344CB8AC3E}">
        <p14:creationId xmlns:p14="http://schemas.microsoft.com/office/powerpoint/2010/main" val="40758952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40F42E-0765-6A9F-FBA1-4FD9D9340D99}"/>
            </a:ext>
          </a:extLst>
        </p:cNvPr>
        <p:cNvGrpSpPr/>
        <p:nvPr/>
      </p:nvGrpSpPr>
      <p:grpSpPr>
        <a:xfrm>
          <a:off x="0" y="0"/>
          <a:ext cx="0" cy="0"/>
          <a:chOff x="0" y="0"/>
          <a:chExt cx="0" cy="0"/>
        </a:xfrm>
      </p:grpSpPr>
      <p:sp>
        <p:nvSpPr>
          <p:cNvPr id="4" name="TextBox 4">
            <a:extLst>
              <a:ext uri="{FF2B5EF4-FFF2-40B4-BE49-F238E27FC236}">
                <a16:creationId xmlns:a16="http://schemas.microsoft.com/office/drawing/2014/main" id="{72F80D7E-3ACB-05BF-1242-8C6534D6D2E1}"/>
              </a:ext>
            </a:extLst>
          </p:cNvPr>
          <p:cNvSpPr txBox="1"/>
          <p:nvPr/>
        </p:nvSpPr>
        <p:spPr>
          <a:xfrm>
            <a:off x="2983749" y="868038"/>
            <a:ext cx="14830721" cy="692497"/>
          </a:xfrm>
          <a:prstGeom prst="rect">
            <a:avLst/>
          </a:prstGeom>
        </p:spPr>
        <p:txBody>
          <a:bodyPr wrap="square" lIns="0" tIns="0" rIns="0" bIns="0" rtlCol="0" anchor="t">
            <a:spAutoFit/>
          </a:bodyPr>
          <a:lstStyle/>
          <a:p>
            <a:pPr marL="0" marR="0" lvl="0" indent="0" algn="l" defTabSz="685800" rtl="0" eaLnBrk="1" fontAlgn="auto" latinLnBrk="0" hangingPunct="0">
              <a:lnSpc>
                <a:spcPct val="100000"/>
              </a:lnSpc>
              <a:spcBef>
                <a:spcPts val="0"/>
              </a:spcBef>
              <a:spcAft>
                <a:spcPts val="0"/>
              </a:spcAft>
              <a:buClrTx/>
              <a:buSzTx/>
              <a:buFontTx/>
              <a:buNone/>
              <a:tabLst/>
              <a:defRPr sz="7800">
                <a:solidFill>
                  <a:srgbClr val="E42D2B"/>
                </a:solidFill>
                <a:latin typeface="Noka Trial Bold"/>
                <a:ea typeface="Noka Trial Bold"/>
                <a:cs typeface="Noka Trial Bold"/>
                <a:sym typeface="Noka Trial Bold"/>
              </a:defRPr>
            </a:pPr>
            <a:r>
              <a:rPr kumimoji="0" lang="es-MX" sz="4500" b="0" i="0" u="none" strike="noStrike" kern="0" cap="none" spc="0" normalizeH="0" baseline="0" noProof="0" dirty="0">
                <a:ln>
                  <a:noFill/>
                </a:ln>
                <a:solidFill>
                  <a:srgbClr val="E42D2B"/>
                </a:solidFill>
                <a:effectLst/>
                <a:uLnTx/>
                <a:uFillTx/>
                <a:latin typeface="Noka Trial Bold"/>
                <a:sym typeface="Noka Trial Bold"/>
              </a:rPr>
              <a:t>Soporte SAP ARIBA</a:t>
            </a:r>
          </a:p>
        </p:txBody>
      </p:sp>
      <p:grpSp>
        <p:nvGrpSpPr>
          <p:cNvPr id="5" name="Group 5">
            <a:extLst>
              <a:ext uri="{FF2B5EF4-FFF2-40B4-BE49-F238E27FC236}">
                <a16:creationId xmlns:a16="http://schemas.microsoft.com/office/drawing/2014/main" id="{1612F28F-F6AF-57EE-112C-FD52ABDEEFE0}"/>
              </a:ext>
            </a:extLst>
          </p:cNvPr>
          <p:cNvGrpSpPr/>
          <p:nvPr/>
        </p:nvGrpSpPr>
        <p:grpSpPr>
          <a:xfrm>
            <a:off x="9525" y="9258300"/>
            <a:ext cx="18278475" cy="1028700"/>
            <a:chOff x="0" y="0"/>
            <a:chExt cx="6668037" cy="375273"/>
          </a:xfrm>
        </p:grpSpPr>
        <p:sp>
          <p:nvSpPr>
            <p:cNvPr id="6" name="Freeform 6">
              <a:extLst>
                <a:ext uri="{FF2B5EF4-FFF2-40B4-BE49-F238E27FC236}">
                  <a16:creationId xmlns:a16="http://schemas.microsoft.com/office/drawing/2014/main" id="{FB9F9558-8503-C943-899A-0C1BBD835A9D}"/>
                </a:ext>
              </a:extLst>
            </p:cNvPr>
            <p:cNvSpPr/>
            <p:nvPr/>
          </p:nvSpPr>
          <p:spPr>
            <a:xfrm>
              <a:off x="0" y="0"/>
              <a:ext cx="6668037" cy="375273"/>
            </a:xfrm>
            <a:custGeom>
              <a:avLst/>
              <a:gdLst/>
              <a:ahLst/>
              <a:cxnLst/>
              <a:rect l="l" t="t" r="r" b="b"/>
              <a:pathLst>
                <a:path w="6668037" h="375273">
                  <a:moveTo>
                    <a:pt x="0" y="0"/>
                  </a:moveTo>
                  <a:lnTo>
                    <a:pt x="6668037" y="0"/>
                  </a:lnTo>
                  <a:lnTo>
                    <a:pt x="6668037" y="375273"/>
                  </a:lnTo>
                  <a:lnTo>
                    <a:pt x="0" y="375273"/>
                  </a:lnTo>
                  <a:close/>
                </a:path>
              </a:pathLst>
            </a:custGeom>
            <a:solidFill>
              <a:srgbClr val="131516"/>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7" name="Freeform 7">
            <a:extLst>
              <a:ext uri="{FF2B5EF4-FFF2-40B4-BE49-F238E27FC236}">
                <a16:creationId xmlns:a16="http://schemas.microsoft.com/office/drawing/2014/main" id="{9E9BA137-7F40-8097-6EAE-3AA6C12EF42D}"/>
              </a:ext>
            </a:extLst>
          </p:cNvPr>
          <p:cNvSpPr/>
          <p:nvPr/>
        </p:nvSpPr>
        <p:spPr>
          <a:xfrm>
            <a:off x="1028700" y="865785"/>
            <a:ext cx="1399545" cy="582668"/>
          </a:xfrm>
          <a:custGeom>
            <a:avLst/>
            <a:gdLst/>
            <a:ahLst/>
            <a:cxnLst/>
            <a:rect l="l" t="t" r="r" b="b"/>
            <a:pathLst>
              <a:path w="1399545" h="582668">
                <a:moveTo>
                  <a:pt x="0" y="0"/>
                </a:moveTo>
                <a:lnTo>
                  <a:pt x="1399545" y="0"/>
                </a:lnTo>
                <a:lnTo>
                  <a:pt x="1399545" y="582668"/>
                </a:lnTo>
                <a:lnTo>
                  <a:pt x="0" y="582668"/>
                </a:lnTo>
                <a:lnTo>
                  <a:pt x="0" y="0"/>
                </a:lnTo>
                <a:close/>
              </a:path>
            </a:pathLst>
          </a:custGeom>
          <a:blipFill>
            <a:blip r:embed="rId2"/>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sp>
        <p:nvSpPr>
          <p:cNvPr id="3" name="CuadroTexto 8">
            <a:extLst>
              <a:ext uri="{FF2B5EF4-FFF2-40B4-BE49-F238E27FC236}">
                <a16:creationId xmlns:a16="http://schemas.microsoft.com/office/drawing/2014/main" id="{16F2C6EA-7FC1-32D0-64A2-8525C8BC933E}"/>
              </a:ext>
            </a:extLst>
          </p:cNvPr>
          <p:cNvSpPr txBox="1"/>
          <p:nvPr/>
        </p:nvSpPr>
        <p:spPr>
          <a:xfrm>
            <a:off x="589957" y="1753223"/>
            <a:ext cx="8306125" cy="3046988"/>
          </a:xfrm>
          <a:prstGeom prst="rect">
            <a:avLst/>
          </a:prstGeom>
          <a:noFill/>
        </p:spPr>
        <p:txBody>
          <a:bodyPr wrap="square" rtlCol="0">
            <a:spAutoFit/>
          </a:bodyPr>
          <a:ls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defTabSz="685800"/>
            <a:r>
              <a:rPr lang="es-CL" sz="2400" dirty="0">
                <a:solidFill>
                  <a:srgbClr val="FF0000"/>
                </a:solidFill>
                <a:latin typeface="Lufga Regular"/>
                <a:cs typeface="Arial" panose="020B0604020202020204" pitchFamily="34" charset="0"/>
                <a:sym typeface="Calibri"/>
              </a:rPr>
              <a:t>8. </a:t>
            </a:r>
            <a:r>
              <a:rPr lang="es-CL" sz="2400" dirty="0">
                <a:solidFill>
                  <a:srgbClr val="000000"/>
                </a:solidFill>
                <a:latin typeface="Lufga Regular"/>
                <a:cs typeface="Arial" panose="020B0604020202020204" pitchFamily="34" charset="0"/>
                <a:sym typeface="Calibri"/>
              </a:rPr>
              <a:t>Va a habilitar las siguientes opciones donde usted debe seleccionar que desea, en este caso indicaremos que requerimos </a:t>
            </a:r>
            <a:r>
              <a:rPr lang="es-CL" sz="2400" b="1" dirty="0">
                <a:solidFill>
                  <a:srgbClr val="000000"/>
                </a:solidFill>
                <a:latin typeface="Lufga Regular"/>
                <a:cs typeface="Arial" panose="020B0604020202020204" pitchFamily="34" charset="0"/>
                <a:sym typeface="Calibri"/>
              </a:rPr>
              <a:t>Reasignar/transferir el administrador de la cuenta     </a:t>
            </a:r>
            <a:r>
              <a:rPr lang="es-CL" sz="2400" dirty="0">
                <a:solidFill>
                  <a:srgbClr val="000000"/>
                </a:solidFill>
                <a:latin typeface="Lufga Regular"/>
                <a:cs typeface="Arial" panose="020B0604020202020204" pitchFamily="34" charset="0"/>
                <a:sym typeface="Calibri"/>
              </a:rPr>
              <a:t>para continuar con el ejemplo. Una vez que seleccione la opción le habilitare instrucciones de lo que debe realizar y se le habilitare el botón  </a:t>
            </a:r>
            <a:r>
              <a:rPr lang="es-CL" sz="2400" b="1" dirty="0">
                <a:solidFill>
                  <a:srgbClr val="000000"/>
                </a:solidFill>
                <a:latin typeface="Lufga Regular"/>
                <a:cs typeface="Arial" panose="020B0604020202020204" pitchFamily="34" charset="0"/>
                <a:sym typeface="Calibri"/>
              </a:rPr>
              <a:t>Crear un caso</a:t>
            </a:r>
            <a:r>
              <a:rPr lang="es-CL" sz="2400" dirty="0">
                <a:solidFill>
                  <a:srgbClr val="000000"/>
                </a:solidFill>
                <a:latin typeface="Lufga Regular"/>
                <a:cs typeface="Arial" panose="020B0604020202020204" pitchFamily="34" charset="0"/>
                <a:sym typeface="Calibri"/>
              </a:rPr>
              <a:t>.</a:t>
            </a:r>
          </a:p>
          <a:p>
            <a:pPr algn="just" defTabSz="685800"/>
            <a:endParaRPr lang="es-CL" sz="2400" dirty="0">
              <a:solidFill>
                <a:srgbClr val="000000"/>
              </a:solidFill>
              <a:latin typeface="Lufga Regular"/>
              <a:cs typeface="Arial" panose="020B0604020202020204" pitchFamily="34" charset="0"/>
              <a:sym typeface="Calibri"/>
            </a:endParaRPr>
          </a:p>
          <a:p>
            <a:pPr algn="just" defTabSz="685800"/>
            <a:r>
              <a:rPr lang="es-CL" sz="2400" dirty="0">
                <a:solidFill>
                  <a:srgbClr val="FF0000"/>
                </a:solidFill>
                <a:latin typeface="Lufga Regular"/>
                <a:cs typeface="Arial" panose="020B0604020202020204" pitchFamily="34" charset="0"/>
                <a:sym typeface="Calibri"/>
              </a:rPr>
              <a:t>9. </a:t>
            </a:r>
            <a:r>
              <a:rPr lang="es-CL" sz="2400" dirty="0">
                <a:solidFill>
                  <a:srgbClr val="000000"/>
                </a:solidFill>
                <a:latin typeface="Lufga Regular"/>
                <a:cs typeface="Arial" panose="020B0604020202020204" pitchFamily="34" charset="0"/>
                <a:sym typeface="Calibri"/>
              </a:rPr>
              <a:t>Debe hacer clic en </a:t>
            </a:r>
            <a:r>
              <a:rPr lang="es-CL" sz="2400" b="1" dirty="0">
                <a:solidFill>
                  <a:srgbClr val="000000"/>
                </a:solidFill>
                <a:latin typeface="Lufga Regular"/>
                <a:cs typeface="Arial" panose="020B0604020202020204" pitchFamily="34" charset="0"/>
                <a:sym typeface="Calibri"/>
              </a:rPr>
              <a:t>Crear un caso</a:t>
            </a:r>
            <a:r>
              <a:rPr lang="es-CL" sz="2400" dirty="0">
                <a:solidFill>
                  <a:srgbClr val="000000"/>
                </a:solidFill>
                <a:latin typeface="Lufga Regular"/>
                <a:cs typeface="Arial" panose="020B0604020202020204" pitchFamily="34" charset="0"/>
                <a:sym typeface="Calibri"/>
              </a:rPr>
              <a:t>.</a:t>
            </a:r>
          </a:p>
        </p:txBody>
      </p:sp>
      <p:sp>
        <p:nvSpPr>
          <p:cNvPr id="2" name="CuadroTexto 8">
            <a:extLst>
              <a:ext uri="{FF2B5EF4-FFF2-40B4-BE49-F238E27FC236}">
                <a16:creationId xmlns:a16="http://schemas.microsoft.com/office/drawing/2014/main" id="{B6734FBD-91E4-6E32-EF6F-A3060CDD1A9B}"/>
              </a:ext>
            </a:extLst>
          </p:cNvPr>
          <p:cNvSpPr txBox="1"/>
          <p:nvPr/>
        </p:nvSpPr>
        <p:spPr>
          <a:xfrm>
            <a:off x="9668133" y="1753223"/>
            <a:ext cx="7405430" cy="2677656"/>
          </a:xfrm>
          <a:prstGeom prst="rect">
            <a:avLst/>
          </a:prstGeom>
          <a:noFill/>
        </p:spPr>
        <p:txBody>
          <a:bodyPr wrap="square" rtlCol="0">
            <a:spAutoFit/>
          </a:bodyPr>
          <a:ls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defTabSz="685800"/>
            <a:r>
              <a:rPr lang="es-CL" sz="2400" dirty="0">
                <a:solidFill>
                  <a:srgbClr val="FF0000"/>
                </a:solidFill>
                <a:latin typeface="Lufga Regular"/>
                <a:cs typeface="Arial" panose="020B0604020202020204" pitchFamily="34" charset="0"/>
                <a:sym typeface="Calibri"/>
              </a:rPr>
              <a:t>10. </a:t>
            </a:r>
            <a:r>
              <a:rPr lang="es-CL" sz="2400" dirty="0">
                <a:solidFill>
                  <a:srgbClr val="000000"/>
                </a:solidFill>
                <a:latin typeface="Lufga Regular"/>
                <a:cs typeface="Arial" panose="020B0604020202020204" pitchFamily="34" charset="0"/>
                <a:sym typeface="Calibri"/>
              </a:rPr>
              <a:t>Luego debe explicar el caso lo más detallado posible para enviar el ticket al consultor</a:t>
            </a:r>
          </a:p>
          <a:p>
            <a:pPr marL="128588" indent="-128588" algn="just" defTabSz="685800">
              <a:buFont typeface="Arial" panose="020B0604020202020204" pitchFamily="34" charset="0"/>
              <a:buChar char="•"/>
            </a:pPr>
            <a:r>
              <a:rPr lang="es-CL" sz="2400" dirty="0">
                <a:solidFill>
                  <a:srgbClr val="000000"/>
                </a:solidFill>
                <a:latin typeface="Lufga Regular"/>
                <a:cs typeface="Arial" panose="020B0604020202020204" pitchFamily="34" charset="0"/>
                <a:sym typeface="Calibri"/>
              </a:rPr>
              <a:t>Debe ingresar una descripción </a:t>
            </a:r>
          </a:p>
          <a:p>
            <a:pPr marL="128588" indent="-128588" algn="just" defTabSz="685800">
              <a:buFont typeface="Arial" panose="020B0604020202020204" pitchFamily="34" charset="0"/>
              <a:buChar char="•"/>
            </a:pPr>
            <a:r>
              <a:rPr lang="es-CL" sz="2400" dirty="0">
                <a:solidFill>
                  <a:srgbClr val="000000"/>
                </a:solidFill>
                <a:latin typeface="Lufga Regular"/>
                <a:cs typeface="Arial" panose="020B0604020202020204" pitchFamily="34" charset="0"/>
                <a:sym typeface="Calibri"/>
              </a:rPr>
              <a:t>Adjunto (solo si tenga evidencia del caso)</a:t>
            </a:r>
          </a:p>
          <a:p>
            <a:pPr marL="128588" indent="-128588" algn="just" defTabSz="685800">
              <a:buFont typeface="Arial" panose="020B0604020202020204" pitchFamily="34" charset="0"/>
              <a:buChar char="•"/>
            </a:pPr>
            <a:r>
              <a:rPr lang="es-CL" sz="2400" dirty="0">
                <a:solidFill>
                  <a:srgbClr val="000000"/>
                </a:solidFill>
                <a:latin typeface="Lufga Regular"/>
                <a:cs typeface="Arial" panose="020B0604020202020204" pitchFamily="34" charset="0"/>
                <a:sym typeface="Calibri"/>
              </a:rPr>
              <a:t>Numero de evento(en caso de que no pueda visualizar un evento que fue invitado(a)      </a:t>
            </a:r>
          </a:p>
          <a:p>
            <a:pPr marL="128588" indent="-128588" algn="just" defTabSz="685800">
              <a:buFont typeface="Arial" panose="020B0604020202020204" pitchFamily="34" charset="0"/>
              <a:buChar char="•"/>
            </a:pPr>
            <a:r>
              <a:rPr lang="es-CL" sz="2400" dirty="0">
                <a:solidFill>
                  <a:srgbClr val="000000"/>
                </a:solidFill>
                <a:latin typeface="Lufga Regular"/>
                <a:cs typeface="Arial" panose="020B0604020202020204" pitchFamily="34" charset="0"/>
                <a:sym typeface="Calibri"/>
              </a:rPr>
              <a:t>La empresa que la Invita.</a:t>
            </a:r>
          </a:p>
        </p:txBody>
      </p:sp>
      <p:pic>
        <p:nvPicPr>
          <p:cNvPr id="12" name="Imagen 11">
            <a:extLst>
              <a:ext uri="{FF2B5EF4-FFF2-40B4-BE49-F238E27FC236}">
                <a16:creationId xmlns:a16="http://schemas.microsoft.com/office/drawing/2014/main" id="{D4E53B90-C383-4871-63F1-8DD1495A5CBF}"/>
              </a:ext>
            </a:extLst>
          </p:cNvPr>
          <p:cNvPicPr>
            <a:picLocks noChangeAspect="1"/>
          </p:cNvPicPr>
          <p:nvPr/>
        </p:nvPicPr>
        <p:blipFill>
          <a:blip r:embed="rId3"/>
          <a:stretch>
            <a:fillRect/>
          </a:stretch>
        </p:blipFill>
        <p:spPr>
          <a:xfrm>
            <a:off x="657572" y="4801613"/>
            <a:ext cx="6216378" cy="4848099"/>
          </a:xfrm>
          <a:prstGeom prst="rect">
            <a:avLst/>
          </a:prstGeom>
        </p:spPr>
      </p:pic>
      <p:pic>
        <p:nvPicPr>
          <p:cNvPr id="13" name="Imagen 12">
            <a:extLst>
              <a:ext uri="{FF2B5EF4-FFF2-40B4-BE49-F238E27FC236}">
                <a16:creationId xmlns:a16="http://schemas.microsoft.com/office/drawing/2014/main" id="{2D836B21-64F7-79BD-F648-ABB756F61100}"/>
              </a:ext>
            </a:extLst>
          </p:cNvPr>
          <p:cNvPicPr>
            <a:picLocks noChangeAspect="1"/>
          </p:cNvPicPr>
          <p:nvPr/>
        </p:nvPicPr>
        <p:blipFill>
          <a:blip r:embed="rId4"/>
          <a:stretch>
            <a:fillRect/>
          </a:stretch>
        </p:blipFill>
        <p:spPr>
          <a:xfrm>
            <a:off x="12904197" y="4407795"/>
            <a:ext cx="4638643" cy="4832594"/>
          </a:xfrm>
          <a:prstGeom prst="rect">
            <a:avLst/>
          </a:prstGeom>
        </p:spPr>
      </p:pic>
      <p:sp>
        <p:nvSpPr>
          <p:cNvPr id="15" name="Elipse 14">
            <a:extLst>
              <a:ext uri="{FF2B5EF4-FFF2-40B4-BE49-F238E27FC236}">
                <a16:creationId xmlns:a16="http://schemas.microsoft.com/office/drawing/2014/main" id="{738C12A6-0781-79F1-82F3-DFCA00C9C7F1}"/>
              </a:ext>
            </a:extLst>
          </p:cNvPr>
          <p:cNvSpPr/>
          <p:nvPr/>
        </p:nvSpPr>
        <p:spPr>
          <a:xfrm>
            <a:off x="8871188" y="2535049"/>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8</a:t>
            </a:r>
          </a:p>
        </p:txBody>
      </p:sp>
      <p:sp>
        <p:nvSpPr>
          <p:cNvPr id="16" name="Elipse 15">
            <a:extLst>
              <a:ext uri="{FF2B5EF4-FFF2-40B4-BE49-F238E27FC236}">
                <a16:creationId xmlns:a16="http://schemas.microsoft.com/office/drawing/2014/main" id="{F40105CE-5389-08C3-F6D6-AA514B9528C4}"/>
              </a:ext>
            </a:extLst>
          </p:cNvPr>
          <p:cNvSpPr/>
          <p:nvPr/>
        </p:nvSpPr>
        <p:spPr>
          <a:xfrm>
            <a:off x="5037662" y="3610645"/>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9</a:t>
            </a:r>
          </a:p>
        </p:txBody>
      </p:sp>
      <p:sp>
        <p:nvSpPr>
          <p:cNvPr id="17" name="Elipse 16">
            <a:extLst>
              <a:ext uri="{FF2B5EF4-FFF2-40B4-BE49-F238E27FC236}">
                <a16:creationId xmlns:a16="http://schemas.microsoft.com/office/drawing/2014/main" id="{92CC57AF-9B27-3CEA-EE3B-7973ABDF9288}"/>
              </a:ext>
            </a:extLst>
          </p:cNvPr>
          <p:cNvSpPr/>
          <p:nvPr/>
        </p:nvSpPr>
        <p:spPr>
          <a:xfrm>
            <a:off x="5091139" y="4338235"/>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endParaRPr lang="es-CL" sz="2400" kern="0" dirty="0">
              <a:solidFill>
                <a:srgbClr val="FFFFFF"/>
              </a:solidFill>
              <a:latin typeface="Lufga Bold"/>
              <a:cs typeface="Helvetica"/>
              <a:sym typeface="Calibri"/>
            </a:endParaRPr>
          </a:p>
        </p:txBody>
      </p:sp>
      <p:sp>
        <p:nvSpPr>
          <p:cNvPr id="18" name="CuadroTexto 17">
            <a:extLst>
              <a:ext uri="{FF2B5EF4-FFF2-40B4-BE49-F238E27FC236}">
                <a16:creationId xmlns:a16="http://schemas.microsoft.com/office/drawing/2014/main" id="{61D2D74E-0394-22CF-659A-7C4AFAB0C4AE}"/>
              </a:ext>
            </a:extLst>
          </p:cNvPr>
          <p:cNvSpPr txBox="1"/>
          <p:nvPr/>
        </p:nvSpPr>
        <p:spPr>
          <a:xfrm>
            <a:off x="5091139" y="4304028"/>
            <a:ext cx="408723" cy="3924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4289" tIns="34289" rIns="34289" bIns="34289" numCol="1" spcCol="38100" rtlCol="0" anchor="t">
            <a:spAutoFit/>
          </a:bodyPr>
          <a:lstStyle/>
          <a:p>
            <a:pPr defTabSz="685800" hangingPunct="0"/>
            <a:r>
              <a:rPr lang="en-US" sz="2100" b="1" kern="0" dirty="0">
                <a:solidFill>
                  <a:srgbClr val="FFFFFF"/>
                </a:solidFill>
                <a:latin typeface="Calibri"/>
                <a:ea typeface="Calibri"/>
                <a:cs typeface="Calibri"/>
                <a:sym typeface="Calibri"/>
              </a:rPr>
              <a:t>10</a:t>
            </a:r>
          </a:p>
        </p:txBody>
      </p:sp>
      <p:sp>
        <p:nvSpPr>
          <p:cNvPr id="19" name="Elipse 18">
            <a:extLst>
              <a:ext uri="{FF2B5EF4-FFF2-40B4-BE49-F238E27FC236}">
                <a16:creationId xmlns:a16="http://schemas.microsoft.com/office/drawing/2014/main" id="{3E0AE418-8AF2-B8B4-4CA1-4F0C3A560BE2}"/>
              </a:ext>
            </a:extLst>
          </p:cNvPr>
          <p:cNvSpPr/>
          <p:nvPr/>
        </p:nvSpPr>
        <p:spPr>
          <a:xfrm>
            <a:off x="14306206" y="2239559"/>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endParaRPr lang="es-CL" sz="2400" kern="0" dirty="0">
              <a:solidFill>
                <a:srgbClr val="FFFFFF"/>
              </a:solidFill>
              <a:latin typeface="Lufga Bold"/>
              <a:cs typeface="Helvetica"/>
              <a:sym typeface="Calibri"/>
            </a:endParaRPr>
          </a:p>
        </p:txBody>
      </p:sp>
      <p:sp>
        <p:nvSpPr>
          <p:cNvPr id="20" name="CuadroTexto 19">
            <a:extLst>
              <a:ext uri="{FF2B5EF4-FFF2-40B4-BE49-F238E27FC236}">
                <a16:creationId xmlns:a16="http://schemas.microsoft.com/office/drawing/2014/main" id="{C7ABDFDB-43D2-234D-CE85-BEB8507DC782}"/>
              </a:ext>
            </a:extLst>
          </p:cNvPr>
          <p:cNvSpPr txBox="1"/>
          <p:nvPr/>
        </p:nvSpPr>
        <p:spPr>
          <a:xfrm>
            <a:off x="14293873" y="2205353"/>
            <a:ext cx="408723" cy="3924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4289" tIns="34289" rIns="34289" bIns="34289" numCol="1" spcCol="38100" rtlCol="0" anchor="t">
            <a:spAutoFit/>
          </a:bodyPr>
          <a:lstStyle/>
          <a:p>
            <a:pPr defTabSz="685800" hangingPunct="0"/>
            <a:r>
              <a:rPr lang="en-US" sz="2100" b="1" kern="0" dirty="0">
                <a:solidFill>
                  <a:srgbClr val="FFFFFF"/>
                </a:solidFill>
                <a:latin typeface="Calibri"/>
                <a:ea typeface="Calibri"/>
                <a:cs typeface="Calibri"/>
                <a:sym typeface="Calibri"/>
              </a:rPr>
              <a:t>11</a:t>
            </a:r>
          </a:p>
        </p:txBody>
      </p:sp>
    </p:spTree>
    <p:extLst>
      <p:ext uri="{BB962C8B-B14F-4D97-AF65-F5344CB8AC3E}">
        <p14:creationId xmlns:p14="http://schemas.microsoft.com/office/powerpoint/2010/main" val="24229603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B14683-51BB-D38C-89C8-F1417EE985ED}"/>
            </a:ext>
          </a:extLst>
        </p:cNvPr>
        <p:cNvGrpSpPr/>
        <p:nvPr/>
      </p:nvGrpSpPr>
      <p:grpSpPr>
        <a:xfrm>
          <a:off x="0" y="0"/>
          <a:ext cx="0" cy="0"/>
          <a:chOff x="0" y="0"/>
          <a:chExt cx="0" cy="0"/>
        </a:xfrm>
      </p:grpSpPr>
      <p:sp>
        <p:nvSpPr>
          <p:cNvPr id="4" name="TextBox 4">
            <a:extLst>
              <a:ext uri="{FF2B5EF4-FFF2-40B4-BE49-F238E27FC236}">
                <a16:creationId xmlns:a16="http://schemas.microsoft.com/office/drawing/2014/main" id="{58D6ABC8-83C0-84A5-6CB9-45EF78152696}"/>
              </a:ext>
            </a:extLst>
          </p:cNvPr>
          <p:cNvSpPr txBox="1"/>
          <p:nvPr/>
        </p:nvSpPr>
        <p:spPr>
          <a:xfrm>
            <a:off x="2983749" y="868038"/>
            <a:ext cx="14830721" cy="692497"/>
          </a:xfrm>
          <a:prstGeom prst="rect">
            <a:avLst/>
          </a:prstGeom>
        </p:spPr>
        <p:txBody>
          <a:bodyPr wrap="square" lIns="0" tIns="0" rIns="0" bIns="0" rtlCol="0" anchor="t">
            <a:spAutoFit/>
          </a:bodyPr>
          <a:lstStyle/>
          <a:p>
            <a:pPr marL="0" marR="0" lvl="0" indent="0" algn="l" defTabSz="685800" rtl="0" eaLnBrk="1" fontAlgn="auto" latinLnBrk="0" hangingPunct="0">
              <a:lnSpc>
                <a:spcPct val="100000"/>
              </a:lnSpc>
              <a:spcBef>
                <a:spcPts val="0"/>
              </a:spcBef>
              <a:spcAft>
                <a:spcPts val="0"/>
              </a:spcAft>
              <a:buClrTx/>
              <a:buSzTx/>
              <a:buFontTx/>
              <a:buNone/>
              <a:tabLst/>
              <a:defRPr sz="7800">
                <a:solidFill>
                  <a:srgbClr val="E42D2B"/>
                </a:solidFill>
                <a:latin typeface="Noka Trial Bold"/>
                <a:ea typeface="Noka Trial Bold"/>
                <a:cs typeface="Noka Trial Bold"/>
                <a:sym typeface="Noka Trial Bold"/>
              </a:defRPr>
            </a:pPr>
            <a:r>
              <a:rPr kumimoji="0" lang="es-MX" sz="4500" b="0" i="0" u="none" strike="noStrike" kern="0" cap="none" spc="0" normalizeH="0" baseline="0" noProof="0" dirty="0">
                <a:ln>
                  <a:noFill/>
                </a:ln>
                <a:solidFill>
                  <a:srgbClr val="E42D2B"/>
                </a:solidFill>
                <a:effectLst/>
                <a:uLnTx/>
                <a:uFillTx/>
                <a:latin typeface="Noka Trial Bold"/>
                <a:sym typeface="Noka Trial Bold"/>
              </a:rPr>
              <a:t>Soporte SAP ARIBA</a:t>
            </a:r>
          </a:p>
        </p:txBody>
      </p:sp>
      <p:grpSp>
        <p:nvGrpSpPr>
          <p:cNvPr id="5" name="Group 5">
            <a:extLst>
              <a:ext uri="{FF2B5EF4-FFF2-40B4-BE49-F238E27FC236}">
                <a16:creationId xmlns:a16="http://schemas.microsoft.com/office/drawing/2014/main" id="{F591F70F-AFDF-27A3-74D6-F8859F89D67E}"/>
              </a:ext>
            </a:extLst>
          </p:cNvPr>
          <p:cNvGrpSpPr/>
          <p:nvPr/>
        </p:nvGrpSpPr>
        <p:grpSpPr>
          <a:xfrm>
            <a:off x="9525" y="9258300"/>
            <a:ext cx="18278475" cy="1028700"/>
            <a:chOff x="0" y="0"/>
            <a:chExt cx="6668037" cy="375273"/>
          </a:xfrm>
        </p:grpSpPr>
        <p:sp>
          <p:nvSpPr>
            <p:cNvPr id="6" name="Freeform 6">
              <a:extLst>
                <a:ext uri="{FF2B5EF4-FFF2-40B4-BE49-F238E27FC236}">
                  <a16:creationId xmlns:a16="http://schemas.microsoft.com/office/drawing/2014/main" id="{1B977A0D-254A-CCCE-C99A-FFCE3E1BCF3E}"/>
                </a:ext>
              </a:extLst>
            </p:cNvPr>
            <p:cNvSpPr/>
            <p:nvPr/>
          </p:nvSpPr>
          <p:spPr>
            <a:xfrm>
              <a:off x="0" y="0"/>
              <a:ext cx="6668037" cy="375273"/>
            </a:xfrm>
            <a:custGeom>
              <a:avLst/>
              <a:gdLst/>
              <a:ahLst/>
              <a:cxnLst/>
              <a:rect l="l" t="t" r="r" b="b"/>
              <a:pathLst>
                <a:path w="6668037" h="375273">
                  <a:moveTo>
                    <a:pt x="0" y="0"/>
                  </a:moveTo>
                  <a:lnTo>
                    <a:pt x="6668037" y="0"/>
                  </a:lnTo>
                  <a:lnTo>
                    <a:pt x="6668037" y="375273"/>
                  </a:lnTo>
                  <a:lnTo>
                    <a:pt x="0" y="375273"/>
                  </a:lnTo>
                  <a:close/>
                </a:path>
              </a:pathLst>
            </a:custGeom>
            <a:solidFill>
              <a:srgbClr val="131516"/>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7" name="Freeform 7">
            <a:extLst>
              <a:ext uri="{FF2B5EF4-FFF2-40B4-BE49-F238E27FC236}">
                <a16:creationId xmlns:a16="http://schemas.microsoft.com/office/drawing/2014/main" id="{30C7026E-0005-8F7B-1917-9127577C994D}"/>
              </a:ext>
            </a:extLst>
          </p:cNvPr>
          <p:cNvSpPr/>
          <p:nvPr/>
        </p:nvSpPr>
        <p:spPr>
          <a:xfrm>
            <a:off x="1028700" y="865785"/>
            <a:ext cx="1399545" cy="582668"/>
          </a:xfrm>
          <a:custGeom>
            <a:avLst/>
            <a:gdLst/>
            <a:ahLst/>
            <a:cxnLst/>
            <a:rect l="l" t="t" r="r" b="b"/>
            <a:pathLst>
              <a:path w="1399545" h="582668">
                <a:moveTo>
                  <a:pt x="0" y="0"/>
                </a:moveTo>
                <a:lnTo>
                  <a:pt x="1399545" y="0"/>
                </a:lnTo>
                <a:lnTo>
                  <a:pt x="1399545" y="582668"/>
                </a:lnTo>
                <a:lnTo>
                  <a:pt x="0" y="582668"/>
                </a:lnTo>
                <a:lnTo>
                  <a:pt x="0" y="0"/>
                </a:lnTo>
                <a:close/>
              </a:path>
            </a:pathLst>
          </a:custGeom>
          <a:blipFill>
            <a:blip r:embed="rId2"/>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sp>
        <p:nvSpPr>
          <p:cNvPr id="3" name="CuadroTexto 8">
            <a:extLst>
              <a:ext uri="{FF2B5EF4-FFF2-40B4-BE49-F238E27FC236}">
                <a16:creationId xmlns:a16="http://schemas.microsoft.com/office/drawing/2014/main" id="{E4772504-7C42-3968-431D-6F538BD31455}"/>
              </a:ext>
            </a:extLst>
          </p:cNvPr>
          <p:cNvSpPr txBox="1"/>
          <p:nvPr/>
        </p:nvSpPr>
        <p:spPr>
          <a:xfrm>
            <a:off x="931441" y="1918137"/>
            <a:ext cx="8212559" cy="2677656"/>
          </a:xfrm>
          <a:prstGeom prst="rect">
            <a:avLst/>
          </a:prstGeom>
          <a:noFill/>
        </p:spPr>
        <p:txBody>
          <a:bodyPr wrap="square" rtlCol="0">
            <a:spAutoFit/>
          </a:bodyPr>
          <a:ls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indent="-171450" algn="just" defTabSz="685800">
              <a:buClr>
                <a:srgbClr val="FF0000"/>
              </a:buClr>
              <a:buFontTx/>
              <a:buAutoNum type="arabicPeriod" startAt="11"/>
            </a:pPr>
            <a:r>
              <a:rPr lang="es-CL" sz="2400" dirty="0">
                <a:solidFill>
                  <a:srgbClr val="000000"/>
                </a:solidFill>
                <a:latin typeface="Lufga Regular"/>
                <a:cs typeface="Arial" panose="020B0604020202020204" pitchFamily="34" charset="0"/>
                <a:sym typeface="Calibri"/>
              </a:rPr>
              <a:t>En la segunda sección debe ingresar todos los datos de la cuenta que usted posee, nombre usuario, correo, </a:t>
            </a:r>
            <a:r>
              <a:rPr lang="es-CL" sz="2400" dirty="0" err="1">
                <a:solidFill>
                  <a:srgbClr val="000000"/>
                </a:solidFill>
                <a:latin typeface="Lufga Regular"/>
                <a:cs typeface="Arial" panose="020B0604020202020204" pitchFamily="34" charset="0"/>
                <a:sym typeface="Calibri"/>
              </a:rPr>
              <a:t>anid</a:t>
            </a:r>
            <a:r>
              <a:rPr lang="es-CL" sz="2400" dirty="0">
                <a:solidFill>
                  <a:srgbClr val="000000"/>
                </a:solidFill>
                <a:latin typeface="Lufga Regular"/>
                <a:cs typeface="Arial" panose="020B0604020202020204" pitchFamily="34" charset="0"/>
                <a:sym typeface="Calibri"/>
              </a:rPr>
              <a:t>, etc.</a:t>
            </a:r>
          </a:p>
          <a:p>
            <a:pPr algn="just" defTabSz="685800"/>
            <a:endParaRPr lang="es-CL" sz="2400" dirty="0">
              <a:solidFill>
                <a:srgbClr val="000000"/>
              </a:solidFill>
              <a:latin typeface="Lufga Regular"/>
              <a:cs typeface="Arial" panose="020B0604020202020204" pitchFamily="34" charset="0"/>
              <a:sym typeface="Calibri"/>
            </a:endParaRPr>
          </a:p>
          <a:p>
            <a:pPr marL="171450" indent="-171450" algn="just" defTabSz="685800">
              <a:buClr>
                <a:srgbClr val="FF0000"/>
              </a:buClr>
              <a:buFontTx/>
              <a:buAutoNum type="arabicPeriod" startAt="11"/>
            </a:pPr>
            <a:r>
              <a:rPr lang="es-CL" sz="2400" dirty="0">
                <a:solidFill>
                  <a:srgbClr val="000000"/>
                </a:solidFill>
                <a:latin typeface="Lufga Regular"/>
                <a:cs typeface="Arial" panose="020B0604020202020204" pitchFamily="34" charset="0"/>
                <a:sym typeface="Calibri"/>
              </a:rPr>
              <a:t>Luego debe aceptar los términos y condiciones</a:t>
            </a:r>
          </a:p>
          <a:p>
            <a:pPr marL="171450" indent="-171450" algn="just" defTabSz="685800">
              <a:buFontTx/>
              <a:buAutoNum type="arabicPeriod" startAt="11"/>
            </a:pPr>
            <a:endParaRPr lang="es-CL" sz="2400" dirty="0">
              <a:solidFill>
                <a:srgbClr val="000000"/>
              </a:solidFill>
              <a:latin typeface="Lufga Regular"/>
              <a:cs typeface="Arial" panose="020B0604020202020204" pitchFamily="34" charset="0"/>
              <a:sym typeface="Calibri"/>
            </a:endParaRPr>
          </a:p>
          <a:p>
            <a:pPr marL="171450" indent="-171450" algn="just" defTabSz="685800">
              <a:buClr>
                <a:srgbClr val="FF0000"/>
              </a:buClr>
              <a:buFontTx/>
              <a:buAutoNum type="arabicPeriod" startAt="11"/>
            </a:pPr>
            <a:r>
              <a:rPr lang="es-CL" sz="2400" dirty="0">
                <a:solidFill>
                  <a:srgbClr val="000000"/>
                </a:solidFill>
                <a:latin typeface="Lufga Regular"/>
                <a:cs typeface="Arial" panose="020B0604020202020204" pitchFamily="34" charset="0"/>
                <a:sym typeface="Calibri"/>
              </a:rPr>
              <a:t>Debe hacer clic en Un </a:t>
            </a:r>
            <a:r>
              <a:rPr lang="es-CL" sz="2400" b="1" dirty="0">
                <a:solidFill>
                  <a:srgbClr val="000000"/>
                </a:solidFill>
                <a:latin typeface="Lufga Regular"/>
                <a:cs typeface="Arial" panose="020B0604020202020204" pitchFamily="34" charset="0"/>
                <a:sym typeface="Calibri"/>
              </a:rPr>
              <a:t>Último Paso</a:t>
            </a:r>
          </a:p>
          <a:p>
            <a:pPr marL="171450" indent="-171450" algn="just" defTabSz="685800">
              <a:buFontTx/>
              <a:buAutoNum type="arabicPeriod" startAt="11"/>
            </a:pPr>
            <a:endParaRPr lang="es-CL" sz="2400" dirty="0">
              <a:solidFill>
                <a:srgbClr val="000000"/>
              </a:solidFill>
              <a:latin typeface="Lufga Regular"/>
              <a:cs typeface="Arial" panose="020B0604020202020204" pitchFamily="34" charset="0"/>
              <a:sym typeface="Calibri"/>
            </a:endParaRPr>
          </a:p>
        </p:txBody>
      </p:sp>
      <p:sp>
        <p:nvSpPr>
          <p:cNvPr id="2" name="CuadroTexto 8">
            <a:extLst>
              <a:ext uri="{FF2B5EF4-FFF2-40B4-BE49-F238E27FC236}">
                <a16:creationId xmlns:a16="http://schemas.microsoft.com/office/drawing/2014/main" id="{F96A2A2D-E9DE-3A04-2DD8-0E0DCBE92FF9}"/>
              </a:ext>
            </a:extLst>
          </p:cNvPr>
          <p:cNvSpPr txBox="1"/>
          <p:nvPr/>
        </p:nvSpPr>
        <p:spPr>
          <a:xfrm>
            <a:off x="9827200" y="1918137"/>
            <a:ext cx="7317800" cy="1569660"/>
          </a:xfrm>
          <a:prstGeom prst="rect">
            <a:avLst/>
          </a:prstGeom>
          <a:noFill/>
        </p:spPr>
        <p:txBody>
          <a:bodyPr wrap="square" rtlCol="0">
            <a:spAutoFit/>
          </a:bodyPr>
          <a:ls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defTabSz="685800"/>
            <a:r>
              <a:rPr lang="es-CL" sz="2400" dirty="0">
                <a:solidFill>
                  <a:srgbClr val="FF0000"/>
                </a:solidFill>
                <a:latin typeface="Lufga Regular"/>
                <a:cs typeface="Arial" panose="020B0604020202020204" pitchFamily="34" charset="0"/>
                <a:sym typeface="Calibri"/>
              </a:rPr>
              <a:t>13. </a:t>
            </a:r>
            <a:r>
              <a:rPr lang="es-CL" sz="2400" dirty="0">
                <a:solidFill>
                  <a:srgbClr val="000000"/>
                </a:solidFill>
                <a:latin typeface="Lufga Regular"/>
                <a:cs typeface="Arial" panose="020B0604020202020204" pitchFamily="34" charset="0"/>
                <a:sym typeface="Calibri"/>
              </a:rPr>
              <a:t>Y por último se selecciona el medio por el cual usted quiere que se comunique con usted. </a:t>
            </a:r>
          </a:p>
          <a:p>
            <a:pPr marL="171450" indent="-171450" algn="just" defTabSz="685800">
              <a:buFontTx/>
              <a:buAutoNum type="arabicPeriod" startAt="14"/>
            </a:pPr>
            <a:endParaRPr lang="es-CL" sz="2400" dirty="0">
              <a:solidFill>
                <a:srgbClr val="000000"/>
              </a:solidFill>
              <a:latin typeface="Lufga Regular"/>
              <a:cs typeface="Arial" panose="020B0604020202020204" pitchFamily="34" charset="0"/>
              <a:sym typeface="Calibri"/>
            </a:endParaRPr>
          </a:p>
          <a:p>
            <a:pPr algn="just" defTabSz="685800"/>
            <a:r>
              <a:rPr lang="es-CL" sz="2400" dirty="0">
                <a:solidFill>
                  <a:srgbClr val="FF0000"/>
                </a:solidFill>
                <a:latin typeface="Lufga Regular"/>
                <a:cs typeface="Arial" panose="020B0604020202020204" pitchFamily="34" charset="0"/>
                <a:sym typeface="Calibri"/>
              </a:rPr>
              <a:t>14. </a:t>
            </a:r>
            <a:r>
              <a:rPr lang="es-CL" sz="2400" dirty="0">
                <a:solidFill>
                  <a:srgbClr val="000000"/>
                </a:solidFill>
                <a:latin typeface="Lufga Regular"/>
                <a:cs typeface="Arial" panose="020B0604020202020204" pitchFamily="34" charset="0"/>
                <a:sym typeface="Calibri"/>
              </a:rPr>
              <a:t>Hacer clic en </a:t>
            </a:r>
            <a:r>
              <a:rPr lang="es-CL" sz="2400" b="1" dirty="0">
                <a:solidFill>
                  <a:srgbClr val="000000"/>
                </a:solidFill>
                <a:latin typeface="Lufga Regular"/>
                <a:cs typeface="Arial" panose="020B0604020202020204" pitchFamily="34" charset="0"/>
                <a:sym typeface="Calibri"/>
              </a:rPr>
              <a:t>Enviar</a:t>
            </a:r>
          </a:p>
        </p:txBody>
      </p:sp>
      <p:pic>
        <p:nvPicPr>
          <p:cNvPr id="8" name="Imagen 7">
            <a:extLst>
              <a:ext uri="{FF2B5EF4-FFF2-40B4-BE49-F238E27FC236}">
                <a16:creationId xmlns:a16="http://schemas.microsoft.com/office/drawing/2014/main" id="{44CE4B0D-DC4D-5877-5F9F-7915D6EFE8B0}"/>
              </a:ext>
            </a:extLst>
          </p:cNvPr>
          <p:cNvPicPr>
            <a:picLocks noChangeAspect="1"/>
          </p:cNvPicPr>
          <p:nvPr/>
        </p:nvPicPr>
        <p:blipFill>
          <a:blip r:embed="rId3"/>
          <a:stretch>
            <a:fillRect/>
          </a:stretch>
        </p:blipFill>
        <p:spPr>
          <a:xfrm>
            <a:off x="1536146" y="4311233"/>
            <a:ext cx="6009374" cy="4918869"/>
          </a:xfrm>
          <a:prstGeom prst="rect">
            <a:avLst/>
          </a:prstGeom>
        </p:spPr>
      </p:pic>
      <p:pic>
        <p:nvPicPr>
          <p:cNvPr id="9" name="Imagen 8">
            <a:extLst>
              <a:ext uri="{FF2B5EF4-FFF2-40B4-BE49-F238E27FC236}">
                <a16:creationId xmlns:a16="http://schemas.microsoft.com/office/drawing/2014/main" id="{A0F24EEE-A295-D1B6-2C8F-E2422E905E1B}"/>
              </a:ext>
            </a:extLst>
          </p:cNvPr>
          <p:cNvPicPr>
            <a:picLocks noChangeAspect="1"/>
          </p:cNvPicPr>
          <p:nvPr/>
        </p:nvPicPr>
        <p:blipFill>
          <a:blip r:embed="rId4"/>
          <a:stretch>
            <a:fillRect/>
          </a:stretch>
        </p:blipFill>
        <p:spPr>
          <a:xfrm>
            <a:off x="10874303" y="3807069"/>
            <a:ext cx="5695644" cy="3841507"/>
          </a:xfrm>
          <a:prstGeom prst="rect">
            <a:avLst/>
          </a:prstGeom>
        </p:spPr>
      </p:pic>
      <p:sp>
        <p:nvSpPr>
          <p:cNvPr id="10" name="Elipse 9">
            <a:extLst>
              <a:ext uri="{FF2B5EF4-FFF2-40B4-BE49-F238E27FC236}">
                <a16:creationId xmlns:a16="http://schemas.microsoft.com/office/drawing/2014/main" id="{581B23CD-7703-5876-16E8-45CA8FB769B1}"/>
              </a:ext>
            </a:extLst>
          </p:cNvPr>
          <p:cNvSpPr/>
          <p:nvPr/>
        </p:nvSpPr>
        <p:spPr>
          <a:xfrm>
            <a:off x="8466741" y="2366965"/>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endParaRPr lang="es-CL" sz="2400" kern="0" dirty="0">
              <a:solidFill>
                <a:srgbClr val="FFFFFF"/>
              </a:solidFill>
              <a:latin typeface="Lufga Bold"/>
              <a:cs typeface="Helvetica"/>
              <a:sym typeface="Calibri"/>
            </a:endParaRPr>
          </a:p>
        </p:txBody>
      </p:sp>
      <p:sp>
        <p:nvSpPr>
          <p:cNvPr id="11" name="CuadroTexto 10">
            <a:extLst>
              <a:ext uri="{FF2B5EF4-FFF2-40B4-BE49-F238E27FC236}">
                <a16:creationId xmlns:a16="http://schemas.microsoft.com/office/drawing/2014/main" id="{E5E195E3-0FF5-7CCE-9A8C-E887204A98C3}"/>
              </a:ext>
            </a:extLst>
          </p:cNvPr>
          <p:cNvSpPr txBox="1"/>
          <p:nvPr/>
        </p:nvSpPr>
        <p:spPr>
          <a:xfrm>
            <a:off x="8487020" y="2332758"/>
            <a:ext cx="408723" cy="3924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4289" tIns="34289" rIns="34289" bIns="34289" numCol="1" spcCol="38100" rtlCol="0" anchor="t">
            <a:spAutoFit/>
          </a:bodyPr>
          <a:lstStyle/>
          <a:p>
            <a:pPr defTabSz="685800" hangingPunct="0"/>
            <a:r>
              <a:rPr lang="en-US" sz="2100" b="1" kern="0" dirty="0">
                <a:solidFill>
                  <a:srgbClr val="FFFFFF"/>
                </a:solidFill>
                <a:latin typeface="Calibri"/>
                <a:ea typeface="Calibri"/>
                <a:cs typeface="Calibri"/>
                <a:sym typeface="Calibri"/>
              </a:rPr>
              <a:t>12</a:t>
            </a:r>
          </a:p>
        </p:txBody>
      </p:sp>
      <p:sp>
        <p:nvSpPr>
          <p:cNvPr id="12" name="Elipse 11">
            <a:extLst>
              <a:ext uri="{FF2B5EF4-FFF2-40B4-BE49-F238E27FC236}">
                <a16:creationId xmlns:a16="http://schemas.microsoft.com/office/drawing/2014/main" id="{9B7D4106-A26C-240D-7698-2E6D22B965AD}"/>
              </a:ext>
            </a:extLst>
          </p:cNvPr>
          <p:cNvSpPr/>
          <p:nvPr/>
        </p:nvSpPr>
        <p:spPr>
          <a:xfrm>
            <a:off x="7221520" y="3124367"/>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endParaRPr lang="es-CL" sz="2400" kern="0" dirty="0">
              <a:solidFill>
                <a:srgbClr val="FFFFFF"/>
              </a:solidFill>
              <a:latin typeface="Lufga Bold"/>
              <a:cs typeface="Helvetica"/>
              <a:sym typeface="Calibri"/>
            </a:endParaRPr>
          </a:p>
        </p:txBody>
      </p:sp>
      <p:sp>
        <p:nvSpPr>
          <p:cNvPr id="13" name="CuadroTexto 12">
            <a:extLst>
              <a:ext uri="{FF2B5EF4-FFF2-40B4-BE49-F238E27FC236}">
                <a16:creationId xmlns:a16="http://schemas.microsoft.com/office/drawing/2014/main" id="{05B0CCF9-088D-CE84-6239-741A1047A0A6}"/>
              </a:ext>
            </a:extLst>
          </p:cNvPr>
          <p:cNvSpPr txBox="1"/>
          <p:nvPr/>
        </p:nvSpPr>
        <p:spPr>
          <a:xfrm>
            <a:off x="7240781" y="3059665"/>
            <a:ext cx="408723" cy="3924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4289" tIns="34289" rIns="34289" bIns="34289" numCol="1" spcCol="38100" rtlCol="0" anchor="t">
            <a:spAutoFit/>
          </a:bodyPr>
          <a:lstStyle/>
          <a:p>
            <a:pPr defTabSz="685800" hangingPunct="0"/>
            <a:r>
              <a:rPr lang="en-US" sz="2100" b="1" kern="0" dirty="0">
                <a:solidFill>
                  <a:srgbClr val="FFFFFF"/>
                </a:solidFill>
                <a:latin typeface="Calibri"/>
                <a:ea typeface="Calibri"/>
                <a:cs typeface="Calibri"/>
                <a:sym typeface="Calibri"/>
              </a:rPr>
              <a:t>13</a:t>
            </a:r>
          </a:p>
        </p:txBody>
      </p:sp>
      <p:sp>
        <p:nvSpPr>
          <p:cNvPr id="14" name="Elipse 13">
            <a:extLst>
              <a:ext uri="{FF2B5EF4-FFF2-40B4-BE49-F238E27FC236}">
                <a16:creationId xmlns:a16="http://schemas.microsoft.com/office/drawing/2014/main" id="{C3AA79A3-CF7F-6E8A-A71D-7EAB597B7A5F}"/>
              </a:ext>
            </a:extLst>
          </p:cNvPr>
          <p:cNvSpPr/>
          <p:nvPr/>
        </p:nvSpPr>
        <p:spPr>
          <a:xfrm>
            <a:off x="5785030" y="3780239"/>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endParaRPr lang="es-CL" sz="2400" kern="0" dirty="0">
              <a:solidFill>
                <a:srgbClr val="FFFFFF"/>
              </a:solidFill>
              <a:latin typeface="Lufga Bold"/>
              <a:cs typeface="Helvetica"/>
              <a:sym typeface="Calibri"/>
            </a:endParaRPr>
          </a:p>
        </p:txBody>
      </p:sp>
      <p:sp>
        <p:nvSpPr>
          <p:cNvPr id="15" name="CuadroTexto 14">
            <a:extLst>
              <a:ext uri="{FF2B5EF4-FFF2-40B4-BE49-F238E27FC236}">
                <a16:creationId xmlns:a16="http://schemas.microsoft.com/office/drawing/2014/main" id="{751A642E-092D-400D-631E-2D57EEC28DE9}"/>
              </a:ext>
            </a:extLst>
          </p:cNvPr>
          <p:cNvSpPr txBox="1"/>
          <p:nvPr/>
        </p:nvSpPr>
        <p:spPr>
          <a:xfrm>
            <a:off x="5742668" y="3746033"/>
            <a:ext cx="408723" cy="3924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4289" tIns="34289" rIns="34289" bIns="34289" numCol="1" spcCol="38100" rtlCol="0" anchor="t">
            <a:spAutoFit/>
          </a:bodyPr>
          <a:lstStyle/>
          <a:p>
            <a:pPr defTabSz="685800" hangingPunct="0"/>
            <a:r>
              <a:rPr lang="en-US" sz="2100" b="1" kern="0" dirty="0">
                <a:solidFill>
                  <a:srgbClr val="FFFFFF"/>
                </a:solidFill>
                <a:latin typeface="Calibri"/>
                <a:ea typeface="Calibri"/>
                <a:cs typeface="Calibri"/>
                <a:sym typeface="Calibri"/>
              </a:rPr>
              <a:t>14</a:t>
            </a:r>
          </a:p>
        </p:txBody>
      </p:sp>
      <p:sp>
        <p:nvSpPr>
          <p:cNvPr id="16" name="Elipse 15">
            <a:extLst>
              <a:ext uri="{FF2B5EF4-FFF2-40B4-BE49-F238E27FC236}">
                <a16:creationId xmlns:a16="http://schemas.microsoft.com/office/drawing/2014/main" id="{55631DBE-F8C6-99FF-0AED-7533650ADC82}"/>
              </a:ext>
            </a:extLst>
          </p:cNvPr>
          <p:cNvSpPr/>
          <p:nvPr/>
        </p:nvSpPr>
        <p:spPr>
          <a:xfrm>
            <a:off x="14954153" y="2401172"/>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endParaRPr lang="es-CL" sz="2400" kern="0" dirty="0">
              <a:solidFill>
                <a:srgbClr val="FFFFFF"/>
              </a:solidFill>
              <a:latin typeface="Lufga Bold"/>
              <a:cs typeface="Helvetica"/>
              <a:sym typeface="Calibri"/>
            </a:endParaRPr>
          </a:p>
        </p:txBody>
      </p:sp>
      <p:sp>
        <p:nvSpPr>
          <p:cNvPr id="17" name="CuadroTexto 16">
            <a:extLst>
              <a:ext uri="{FF2B5EF4-FFF2-40B4-BE49-F238E27FC236}">
                <a16:creationId xmlns:a16="http://schemas.microsoft.com/office/drawing/2014/main" id="{5B8501AF-57C5-19AB-E757-E46AD03844D0}"/>
              </a:ext>
            </a:extLst>
          </p:cNvPr>
          <p:cNvSpPr txBox="1"/>
          <p:nvPr/>
        </p:nvSpPr>
        <p:spPr>
          <a:xfrm>
            <a:off x="14944787" y="2384175"/>
            <a:ext cx="408723" cy="3924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4289" tIns="34289" rIns="34289" bIns="34289" numCol="1" spcCol="38100" rtlCol="0" anchor="t">
            <a:spAutoFit/>
          </a:bodyPr>
          <a:lstStyle/>
          <a:p>
            <a:pPr defTabSz="685800" hangingPunct="0"/>
            <a:r>
              <a:rPr lang="en-US" sz="2100" b="1" kern="0" dirty="0">
                <a:solidFill>
                  <a:srgbClr val="FFFFFF"/>
                </a:solidFill>
                <a:latin typeface="Calibri"/>
                <a:ea typeface="Calibri"/>
                <a:cs typeface="Calibri"/>
                <a:sym typeface="Calibri"/>
              </a:rPr>
              <a:t>15</a:t>
            </a:r>
          </a:p>
        </p:txBody>
      </p:sp>
      <p:sp>
        <p:nvSpPr>
          <p:cNvPr id="18" name="Elipse 17">
            <a:extLst>
              <a:ext uri="{FF2B5EF4-FFF2-40B4-BE49-F238E27FC236}">
                <a16:creationId xmlns:a16="http://schemas.microsoft.com/office/drawing/2014/main" id="{39A5DAD2-D0EB-376A-E090-36E75AD57EF3}"/>
              </a:ext>
            </a:extLst>
          </p:cNvPr>
          <p:cNvSpPr/>
          <p:nvPr/>
        </p:nvSpPr>
        <p:spPr>
          <a:xfrm>
            <a:off x="12864729" y="2998762"/>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endParaRPr lang="es-CL" sz="2400" kern="0" dirty="0">
              <a:solidFill>
                <a:srgbClr val="FFFFFF"/>
              </a:solidFill>
              <a:latin typeface="Lufga Bold"/>
              <a:cs typeface="Helvetica"/>
              <a:sym typeface="Calibri"/>
            </a:endParaRPr>
          </a:p>
        </p:txBody>
      </p:sp>
      <p:sp>
        <p:nvSpPr>
          <p:cNvPr id="19" name="CuadroTexto 18">
            <a:extLst>
              <a:ext uri="{FF2B5EF4-FFF2-40B4-BE49-F238E27FC236}">
                <a16:creationId xmlns:a16="http://schemas.microsoft.com/office/drawing/2014/main" id="{2FA331E8-F0C6-36C4-C3EB-DB5B3CC89B47}"/>
              </a:ext>
            </a:extLst>
          </p:cNvPr>
          <p:cNvSpPr txBox="1"/>
          <p:nvPr/>
        </p:nvSpPr>
        <p:spPr>
          <a:xfrm>
            <a:off x="12836959" y="2984171"/>
            <a:ext cx="408723" cy="3924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4289" tIns="34289" rIns="34289" bIns="34289" numCol="1" spcCol="38100" rtlCol="0" anchor="t">
            <a:spAutoFit/>
          </a:bodyPr>
          <a:lstStyle/>
          <a:p>
            <a:pPr defTabSz="685800" hangingPunct="0"/>
            <a:r>
              <a:rPr lang="en-US" sz="2100" b="1" kern="0" dirty="0">
                <a:solidFill>
                  <a:srgbClr val="FFFFFF"/>
                </a:solidFill>
                <a:latin typeface="Calibri"/>
                <a:ea typeface="Calibri"/>
                <a:cs typeface="Calibri"/>
                <a:sym typeface="Calibri"/>
              </a:rPr>
              <a:t>16</a:t>
            </a:r>
          </a:p>
        </p:txBody>
      </p:sp>
    </p:spTree>
    <p:extLst>
      <p:ext uri="{BB962C8B-B14F-4D97-AF65-F5344CB8AC3E}">
        <p14:creationId xmlns:p14="http://schemas.microsoft.com/office/powerpoint/2010/main" val="23872360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D81222"/>
        </a:solidFill>
        <a:effectLst/>
      </p:bgPr>
    </p:bg>
    <p:spTree>
      <p:nvGrpSpPr>
        <p:cNvPr id="1" name="">
          <a:extLst>
            <a:ext uri="{FF2B5EF4-FFF2-40B4-BE49-F238E27FC236}">
              <a16:creationId xmlns:a16="http://schemas.microsoft.com/office/drawing/2014/main" id="{F7EFD5E9-4176-EEB2-549C-D3001C3D5D26}"/>
            </a:ext>
          </a:extLst>
        </p:cNvPr>
        <p:cNvGrpSpPr/>
        <p:nvPr/>
      </p:nvGrpSpPr>
      <p:grpSpPr>
        <a:xfrm>
          <a:off x="0" y="0"/>
          <a:ext cx="0" cy="0"/>
          <a:chOff x="0" y="0"/>
          <a:chExt cx="0" cy="0"/>
        </a:xfrm>
      </p:grpSpPr>
      <p:sp>
        <p:nvSpPr>
          <p:cNvPr id="2" name="AutoShape 2">
            <a:extLst>
              <a:ext uri="{FF2B5EF4-FFF2-40B4-BE49-F238E27FC236}">
                <a16:creationId xmlns:a16="http://schemas.microsoft.com/office/drawing/2014/main" id="{5C8B97D2-61AB-20E6-DE8E-68AA44A9D145}"/>
              </a:ext>
            </a:extLst>
          </p:cNvPr>
          <p:cNvSpPr/>
          <p:nvPr/>
        </p:nvSpPr>
        <p:spPr>
          <a:xfrm>
            <a:off x="2287513" y="6079673"/>
            <a:ext cx="7085315" cy="0"/>
          </a:xfrm>
          <a:prstGeom prst="line">
            <a:avLst/>
          </a:prstGeom>
          <a:ln w="76200" cap="flat">
            <a:solidFill>
              <a:srgbClr val="FDA303"/>
            </a:solidFill>
            <a:prstDash val="solid"/>
            <a:headEnd type="none" w="sm" len="sm"/>
            <a:tailEnd type="none" w="sm" len="s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sp>
        <p:nvSpPr>
          <p:cNvPr id="4" name="TextBox 4">
            <a:extLst>
              <a:ext uri="{FF2B5EF4-FFF2-40B4-BE49-F238E27FC236}">
                <a16:creationId xmlns:a16="http://schemas.microsoft.com/office/drawing/2014/main" id="{70122790-EB11-595A-AA24-A20F8C526136}"/>
              </a:ext>
            </a:extLst>
          </p:cNvPr>
          <p:cNvSpPr txBox="1"/>
          <p:nvPr/>
        </p:nvSpPr>
        <p:spPr>
          <a:xfrm>
            <a:off x="2287513" y="3897453"/>
            <a:ext cx="15429449" cy="2051844"/>
          </a:xfrm>
          <a:prstGeom prst="rect">
            <a:avLst/>
          </a:prstGeom>
        </p:spPr>
        <p:txBody>
          <a:bodyPr wrap="square" lIns="0" tIns="0" rIns="0" bIns="0" rtlCol="0" anchor="t">
            <a:spAutoFit/>
          </a:bodyPr>
          <a:lstStyle/>
          <a:p>
            <a:pPr marL="0" marR="0" lvl="0" indent="0" algn="l" defTabSz="914400" rtl="0" eaLnBrk="1" fontAlgn="auto" latinLnBrk="0" hangingPunct="1">
              <a:lnSpc>
                <a:spcPts val="8049"/>
              </a:lnSpc>
              <a:spcBef>
                <a:spcPts val="0"/>
              </a:spcBef>
              <a:spcAft>
                <a:spcPts val="0"/>
              </a:spcAft>
              <a:buClrTx/>
              <a:buSzTx/>
              <a:buFontTx/>
              <a:buNone/>
              <a:tabLst/>
              <a:defRPr/>
            </a:pPr>
            <a:r>
              <a:rPr kumimoji="0" lang="es-MX" sz="6999" b="1" i="0" u="none" strike="noStrike" kern="1200" cap="none" spc="0" normalizeH="0" baseline="0" noProof="0" dirty="0">
                <a:ln>
                  <a:noFill/>
                </a:ln>
                <a:solidFill>
                  <a:srgbClr val="FFFFFF"/>
                </a:solidFill>
                <a:effectLst/>
                <a:uLnTx/>
                <a:uFillTx/>
                <a:latin typeface="Encode Sans Semi-Bold"/>
                <a:ea typeface="Encode Sans Semi-Bold"/>
                <a:cs typeface="Encode Sans Semi-Bold"/>
                <a:sym typeface="Encode Sans Semi-Bold"/>
              </a:rPr>
              <a:t>Administración Básica</a:t>
            </a:r>
          </a:p>
          <a:p>
            <a:pPr marL="0" marR="0" lvl="0" indent="0" algn="l" defTabSz="914400" rtl="0" eaLnBrk="1" fontAlgn="auto" latinLnBrk="0" hangingPunct="1">
              <a:lnSpc>
                <a:spcPts val="8049"/>
              </a:lnSpc>
              <a:spcBef>
                <a:spcPts val="0"/>
              </a:spcBef>
              <a:spcAft>
                <a:spcPts val="0"/>
              </a:spcAft>
              <a:buClrTx/>
              <a:buSzTx/>
              <a:buFontTx/>
              <a:buNone/>
              <a:tabLst/>
              <a:defRPr/>
            </a:pPr>
            <a:r>
              <a:rPr lang="es-MX" sz="6999" b="1" dirty="0">
                <a:solidFill>
                  <a:srgbClr val="FFFFFF"/>
                </a:solidFill>
                <a:latin typeface="Encode Sans Semi-Bold"/>
                <a:ea typeface="Encode Sans Semi-Bold"/>
                <a:cs typeface="Encode Sans Semi-Bold"/>
                <a:sym typeface="Encode Sans Semi-Bold"/>
              </a:rPr>
              <a:t>Cuenta de usuarios</a:t>
            </a:r>
            <a:endParaRPr kumimoji="0" lang="es-MX" sz="6999" b="1" i="0" u="none" strike="noStrike" kern="1200" cap="none" spc="0" normalizeH="0" baseline="0" noProof="0" dirty="0">
              <a:ln>
                <a:noFill/>
              </a:ln>
              <a:solidFill>
                <a:srgbClr val="FFFFFF"/>
              </a:solidFill>
              <a:effectLst/>
              <a:uLnTx/>
              <a:uFillTx/>
              <a:latin typeface="Encode Sans Semi-Bold"/>
              <a:ea typeface="Encode Sans Semi-Bold"/>
              <a:cs typeface="Encode Sans Semi-Bold"/>
              <a:sym typeface="Encode Sans Semi-Bold"/>
            </a:endParaRPr>
          </a:p>
        </p:txBody>
      </p:sp>
      <p:grpSp>
        <p:nvGrpSpPr>
          <p:cNvPr id="5" name="Group 5">
            <a:extLst>
              <a:ext uri="{FF2B5EF4-FFF2-40B4-BE49-F238E27FC236}">
                <a16:creationId xmlns:a16="http://schemas.microsoft.com/office/drawing/2014/main" id="{87A282AB-97FD-F67A-D58F-7FBA741E87B8}"/>
              </a:ext>
            </a:extLst>
          </p:cNvPr>
          <p:cNvGrpSpPr/>
          <p:nvPr/>
        </p:nvGrpSpPr>
        <p:grpSpPr>
          <a:xfrm>
            <a:off x="11898351" y="62956"/>
            <a:ext cx="6349650" cy="10181982"/>
            <a:chOff x="0" y="0"/>
            <a:chExt cx="8466201" cy="13575976"/>
          </a:xfrm>
        </p:grpSpPr>
        <p:sp>
          <p:nvSpPr>
            <p:cNvPr id="6" name="Freeform 6">
              <a:extLst>
                <a:ext uri="{FF2B5EF4-FFF2-40B4-BE49-F238E27FC236}">
                  <a16:creationId xmlns:a16="http://schemas.microsoft.com/office/drawing/2014/main" id="{9D553C1B-4184-97E0-15FC-9B6C6ABB13AA}"/>
                </a:ext>
              </a:extLst>
            </p:cNvPr>
            <p:cNvSpPr/>
            <p:nvPr/>
          </p:nvSpPr>
          <p:spPr>
            <a:xfrm>
              <a:off x="0" y="0"/>
              <a:ext cx="8446571" cy="6848352"/>
            </a:xfrm>
            <a:custGeom>
              <a:avLst/>
              <a:gdLst/>
              <a:ahLst/>
              <a:cxnLst/>
              <a:rect l="l" t="t" r="r" b="b"/>
              <a:pathLst>
                <a:path w="8446571" h="6848352">
                  <a:moveTo>
                    <a:pt x="0" y="0"/>
                  </a:moveTo>
                  <a:lnTo>
                    <a:pt x="8446571" y="0"/>
                  </a:lnTo>
                  <a:lnTo>
                    <a:pt x="8446571" y="6848352"/>
                  </a:lnTo>
                  <a:lnTo>
                    <a:pt x="0" y="6848352"/>
                  </a:lnTo>
                  <a:lnTo>
                    <a:pt x="0" y="0"/>
                  </a:lnTo>
                  <a:close/>
                </a:path>
              </a:pathLst>
            </a:custGeom>
            <a:blipFill>
              <a:blip r:embed="rId2">
                <a:alphaModFix amt="5000"/>
                <a:extLst>
                  <a:ext uri="{96DAC541-7B7A-43D3-8B79-37D633B846F1}">
                    <asvg:svgBlip xmlns:asvg="http://schemas.microsoft.com/office/drawing/2016/SVG/main" r:embed="rId3"/>
                  </a:ext>
                </a:extLst>
              </a:blip>
              <a:stretch>
                <a:fillRect t="-24089" r="-26625"/>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Freeform 7">
              <a:extLst>
                <a:ext uri="{FF2B5EF4-FFF2-40B4-BE49-F238E27FC236}">
                  <a16:creationId xmlns:a16="http://schemas.microsoft.com/office/drawing/2014/main" id="{7BE5EB0E-4AA5-EF80-3FC1-6672AD708C93}"/>
                </a:ext>
              </a:extLst>
            </p:cNvPr>
            <p:cNvSpPr/>
            <p:nvPr/>
          </p:nvSpPr>
          <p:spPr>
            <a:xfrm rot="-10800000">
              <a:off x="0" y="7067559"/>
              <a:ext cx="8466201" cy="6508417"/>
            </a:xfrm>
            <a:custGeom>
              <a:avLst/>
              <a:gdLst/>
              <a:ahLst/>
              <a:cxnLst/>
              <a:rect l="l" t="t" r="r" b="b"/>
              <a:pathLst>
                <a:path w="8466201" h="6508417">
                  <a:moveTo>
                    <a:pt x="0" y="0"/>
                  </a:moveTo>
                  <a:lnTo>
                    <a:pt x="8466201" y="0"/>
                  </a:lnTo>
                  <a:lnTo>
                    <a:pt x="8466201" y="6508417"/>
                  </a:lnTo>
                  <a:lnTo>
                    <a:pt x="0" y="6508417"/>
                  </a:lnTo>
                  <a:lnTo>
                    <a:pt x="0" y="0"/>
                  </a:lnTo>
                  <a:close/>
                </a:path>
              </a:pathLst>
            </a:custGeom>
            <a:blipFill>
              <a:blip r:embed="rId2">
                <a:alphaModFix amt="5000"/>
                <a:extLst>
                  <a:ext uri="{96DAC541-7B7A-43D3-8B79-37D633B846F1}">
                    <asvg:svgBlip xmlns:asvg="http://schemas.microsoft.com/office/drawing/2016/SVG/main" r:embed="rId3"/>
                  </a:ext>
                </a:extLst>
              </a:blip>
              <a:stretch>
                <a:fillRect l="-26331" t="-30570"/>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grpSp>
      <p:pic>
        <p:nvPicPr>
          <p:cNvPr id="11" name="Picture 10">
            <a:extLst>
              <a:ext uri="{FF2B5EF4-FFF2-40B4-BE49-F238E27FC236}">
                <a16:creationId xmlns:a16="http://schemas.microsoft.com/office/drawing/2014/main" id="{370CEF1C-7BE7-233C-B7EA-7271917451FD}"/>
              </a:ext>
            </a:extLst>
          </p:cNvPr>
          <p:cNvPicPr>
            <a:picLocks noChangeAspect="1"/>
          </p:cNvPicPr>
          <p:nvPr/>
        </p:nvPicPr>
        <p:blipFill>
          <a:blip r:embed="rId4"/>
          <a:stretch>
            <a:fillRect/>
          </a:stretch>
        </p:blipFill>
        <p:spPr>
          <a:xfrm>
            <a:off x="1466491" y="-75816"/>
            <a:ext cx="3903453" cy="1704386"/>
          </a:xfrm>
          <a:prstGeom prst="rect">
            <a:avLst/>
          </a:prstGeom>
        </p:spPr>
      </p:pic>
    </p:spTree>
    <p:extLst>
      <p:ext uri="{BB962C8B-B14F-4D97-AF65-F5344CB8AC3E}">
        <p14:creationId xmlns:p14="http://schemas.microsoft.com/office/powerpoint/2010/main" val="17737483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E99DA3-75F1-60A8-6513-D46B40508F81}"/>
            </a:ext>
          </a:extLst>
        </p:cNvPr>
        <p:cNvGrpSpPr/>
        <p:nvPr/>
      </p:nvGrpSpPr>
      <p:grpSpPr>
        <a:xfrm>
          <a:off x="0" y="0"/>
          <a:ext cx="0" cy="0"/>
          <a:chOff x="0" y="0"/>
          <a:chExt cx="0" cy="0"/>
        </a:xfrm>
      </p:grpSpPr>
      <p:sp>
        <p:nvSpPr>
          <p:cNvPr id="4" name="TextBox 4">
            <a:extLst>
              <a:ext uri="{FF2B5EF4-FFF2-40B4-BE49-F238E27FC236}">
                <a16:creationId xmlns:a16="http://schemas.microsoft.com/office/drawing/2014/main" id="{59691289-93EC-C135-7339-B24FA0A90665}"/>
              </a:ext>
            </a:extLst>
          </p:cNvPr>
          <p:cNvSpPr txBox="1"/>
          <p:nvPr/>
        </p:nvSpPr>
        <p:spPr>
          <a:xfrm>
            <a:off x="2983749" y="868038"/>
            <a:ext cx="14830721" cy="692497"/>
          </a:xfrm>
          <a:prstGeom prst="rect">
            <a:avLst/>
          </a:prstGeom>
        </p:spPr>
        <p:txBody>
          <a:bodyPr wrap="square" lIns="0" tIns="0" rIns="0" bIns="0" rtlCol="0" anchor="t">
            <a:spAutoFit/>
          </a:bodyPr>
          <a:lstStyle/>
          <a:p>
            <a:pPr marL="0" marR="0" lvl="0" indent="0" algn="l" defTabSz="685800" rtl="0" eaLnBrk="1" fontAlgn="auto" latinLnBrk="0" hangingPunct="0">
              <a:lnSpc>
                <a:spcPct val="100000"/>
              </a:lnSpc>
              <a:spcBef>
                <a:spcPts val="0"/>
              </a:spcBef>
              <a:spcAft>
                <a:spcPts val="0"/>
              </a:spcAft>
              <a:buClrTx/>
              <a:buSzTx/>
              <a:buFontTx/>
              <a:buNone/>
              <a:tabLst/>
              <a:defRPr sz="7800">
                <a:solidFill>
                  <a:srgbClr val="E42D2B"/>
                </a:solidFill>
                <a:latin typeface="Noka Trial Bold"/>
                <a:ea typeface="Noka Trial Bold"/>
                <a:cs typeface="Noka Trial Bold"/>
                <a:sym typeface="Noka Trial Bold"/>
              </a:defRPr>
            </a:pPr>
            <a:r>
              <a:rPr kumimoji="0" lang="es-MX" sz="4500" b="0" i="0" u="none" strike="noStrike" kern="0" cap="none" spc="0" normalizeH="0" baseline="0" noProof="0" dirty="0">
                <a:ln>
                  <a:noFill/>
                </a:ln>
                <a:solidFill>
                  <a:srgbClr val="E42D2B"/>
                </a:solidFill>
                <a:effectLst/>
                <a:uLnTx/>
                <a:uFillTx/>
                <a:latin typeface="Noka Trial Bold"/>
                <a:sym typeface="Noka Trial Bold"/>
              </a:rPr>
              <a:t>Administración básica de usuarios</a:t>
            </a:r>
          </a:p>
        </p:txBody>
      </p:sp>
      <p:grpSp>
        <p:nvGrpSpPr>
          <p:cNvPr id="5" name="Group 5">
            <a:extLst>
              <a:ext uri="{FF2B5EF4-FFF2-40B4-BE49-F238E27FC236}">
                <a16:creationId xmlns:a16="http://schemas.microsoft.com/office/drawing/2014/main" id="{A5E40703-D0D1-6338-38D9-C2B7C896FBDF}"/>
              </a:ext>
            </a:extLst>
          </p:cNvPr>
          <p:cNvGrpSpPr/>
          <p:nvPr/>
        </p:nvGrpSpPr>
        <p:grpSpPr>
          <a:xfrm>
            <a:off x="9525" y="9258300"/>
            <a:ext cx="18278475" cy="1028700"/>
            <a:chOff x="0" y="0"/>
            <a:chExt cx="6668037" cy="375273"/>
          </a:xfrm>
        </p:grpSpPr>
        <p:sp>
          <p:nvSpPr>
            <p:cNvPr id="6" name="Freeform 6">
              <a:extLst>
                <a:ext uri="{FF2B5EF4-FFF2-40B4-BE49-F238E27FC236}">
                  <a16:creationId xmlns:a16="http://schemas.microsoft.com/office/drawing/2014/main" id="{0E4230CC-9C60-6088-8BEA-9B1644799E16}"/>
                </a:ext>
              </a:extLst>
            </p:cNvPr>
            <p:cNvSpPr/>
            <p:nvPr/>
          </p:nvSpPr>
          <p:spPr>
            <a:xfrm>
              <a:off x="0" y="0"/>
              <a:ext cx="6668037" cy="375273"/>
            </a:xfrm>
            <a:custGeom>
              <a:avLst/>
              <a:gdLst/>
              <a:ahLst/>
              <a:cxnLst/>
              <a:rect l="l" t="t" r="r" b="b"/>
              <a:pathLst>
                <a:path w="6668037" h="375273">
                  <a:moveTo>
                    <a:pt x="0" y="0"/>
                  </a:moveTo>
                  <a:lnTo>
                    <a:pt x="6668037" y="0"/>
                  </a:lnTo>
                  <a:lnTo>
                    <a:pt x="6668037" y="375273"/>
                  </a:lnTo>
                  <a:lnTo>
                    <a:pt x="0" y="375273"/>
                  </a:lnTo>
                  <a:close/>
                </a:path>
              </a:pathLst>
            </a:custGeom>
            <a:solidFill>
              <a:srgbClr val="131516"/>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7" name="Freeform 7">
            <a:extLst>
              <a:ext uri="{FF2B5EF4-FFF2-40B4-BE49-F238E27FC236}">
                <a16:creationId xmlns:a16="http://schemas.microsoft.com/office/drawing/2014/main" id="{371EE344-02A9-7272-97E8-46A20856A09F}"/>
              </a:ext>
            </a:extLst>
          </p:cNvPr>
          <p:cNvSpPr/>
          <p:nvPr/>
        </p:nvSpPr>
        <p:spPr>
          <a:xfrm>
            <a:off x="1028700" y="865785"/>
            <a:ext cx="1399545" cy="582668"/>
          </a:xfrm>
          <a:custGeom>
            <a:avLst/>
            <a:gdLst/>
            <a:ahLst/>
            <a:cxnLst/>
            <a:rect l="l" t="t" r="r" b="b"/>
            <a:pathLst>
              <a:path w="1399545" h="582668">
                <a:moveTo>
                  <a:pt x="0" y="0"/>
                </a:moveTo>
                <a:lnTo>
                  <a:pt x="1399545" y="0"/>
                </a:lnTo>
                <a:lnTo>
                  <a:pt x="1399545" y="582668"/>
                </a:lnTo>
                <a:lnTo>
                  <a:pt x="0" y="582668"/>
                </a:lnTo>
                <a:lnTo>
                  <a:pt x="0" y="0"/>
                </a:lnTo>
                <a:close/>
              </a:path>
            </a:pathLst>
          </a:custGeom>
          <a:blipFill>
            <a:blip r:embed="rId2"/>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sp>
        <p:nvSpPr>
          <p:cNvPr id="2" name="TextBox 17">
            <a:extLst>
              <a:ext uri="{FF2B5EF4-FFF2-40B4-BE49-F238E27FC236}">
                <a16:creationId xmlns:a16="http://schemas.microsoft.com/office/drawing/2014/main" id="{887D6F20-D84F-7C57-DC12-6651038C0052}"/>
              </a:ext>
            </a:extLst>
          </p:cNvPr>
          <p:cNvSpPr txBox="1"/>
          <p:nvPr/>
        </p:nvSpPr>
        <p:spPr>
          <a:xfrm>
            <a:off x="506959" y="1787027"/>
            <a:ext cx="7948418" cy="1846659"/>
          </a:xfrm>
          <a:prstGeom prst="rect">
            <a:avLst/>
          </a:prstGeom>
        </p:spPr>
        <p:txBody>
          <a:bodyPr wrap="square" lIns="0" tIns="0" rIns="0" bIns="0" rtlCol="0" anchor="t">
            <a:spAutoFit/>
          </a:bodyPr>
          <a:ls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57168" indent="-257168" algn="just" defTabSz="685800">
              <a:buClr>
                <a:srgbClr val="FF0000"/>
              </a:buClr>
              <a:buFont typeface="+mj-lt"/>
              <a:buAutoNum type="arabicPeriod"/>
            </a:pPr>
            <a:r>
              <a:rPr lang="es-CL" sz="2400" dirty="0">
                <a:solidFill>
                  <a:srgbClr val="000000"/>
                </a:solidFill>
                <a:latin typeface="Lufga Regular"/>
                <a:cs typeface="Arial" panose="020B0604020202020204" pitchFamily="34" charset="0"/>
                <a:sym typeface="Calibri"/>
              </a:rPr>
              <a:t>Para gestionar los usuarios debe </a:t>
            </a:r>
            <a:r>
              <a:rPr lang="es-CL" sz="2400" b="1" dirty="0">
                <a:solidFill>
                  <a:srgbClr val="000000"/>
                </a:solidFill>
                <a:latin typeface="Lufga Regular"/>
                <a:cs typeface="Arial" panose="020B0604020202020204" pitchFamily="34" charset="0"/>
                <a:sym typeface="Calibri"/>
              </a:rPr>
              <a:t>hacer clic </a:t>
            </a:r>
            <a:r>
              <a:rPr lang="es-CL" sz="2400" dirty="0">
                <a:solidFill>
                  <a:srgbClr val="000000"/>
                </a:solidFill>
                <a:latin typeface="Lufga Regular"/>
                <a:cs typeface="Arial" panose="020B0604020202020204" pitchFamily="34" charset="0"/>
                <a:sym typeface="Calibri"/>
              </a:rPr>
              <a:t>en logo que se encuentra en la esquina superior derecha </a:t>
            </a:r>
            <a:r>
              <a:rPr lang="es-CL" sz="2400" b="1" dirty="0">
                <a:solidFill>
                  <a:srgbClr val="000000"/>
                </a:solidFill>
                <a:latin typeface="Lufga Regular"/>
                <a:cs typeface="Arial" panose="020B0604020202020204" pitchFamily="34" charset="0"/>
                <a:sym typeface="Calibri"/>
              </a:rPr>
              <a:t>con sus iniciales.</a:t>
            </a:r>
          </a:p>
          <a:p>
            <a:pPr marL="257168" indent="-257168" algn="just" defTabSz="685800">
              <a:buClr>
                <a:srgbClr val="FF0000"/>
              </a:buClr>
              <a:buFont typeface="+mj-lt"/>
              <a:buAutoNum type="arabicPeriod"/>
            </a:pPr>
            <a:r>
              <a:rPr lang="es-CL" sz="2400" dirty="0">
                <a:solidFill>
                  <a:srgbClr val="000000"/>
                </a:solidFill>
                <a:latin typeface="Lufga Regular"/>
                <a:cs typeface="Arial" panose="020B0604020202020204" pitchFamily="34" charset="0"/>
                <a:sym typeface="Calibri"/>
              </a:rPr>
              <a:t>Seleccionar la opción </a:t>
            </a:r>
            <a:r>
              <a:rPr lang="es-CL" sz="2400" b="1" dirty="0">
                <a:solidFill>
                  <a:srgbClr val="000000"/>
                </a:solidFill>
                <a:latin typeface="Lufga Regular"/>
                <a:cs typeface="Arial" panose="020B0604020202020204" pitchFamily="34" charset="0"/>
                <a:sym typeface="Calibri"/>
              </a:rPr>
              <a:t>Configuración. </a:t>
            </a:r>
          </a:p>
          <a:p>
            <a:pPr marL="257168" indent="-257168" algn="just" defTabSz="685800">
              <a:buClr>
                <a:srgbClr val="FF0000"/>
              </a:buClr>
              <a:buFont typeface="+mj-lt"/>
              <a:buAutoNum type="arabicPeriod"/>
            </a:pPr>
            <a:r>
              <a:rPr lang="es-CL" sz="2400" dirty="0">
                <a:solidFill>
                  <a:srgbClr val="000000"/>
                </a:solidFill>
                <a:latin typeface="Lufga Regular"/>
                <a:cs typeface="Arial" panose="020B0604020202020204" pitchFamily="34" charset="0"/>
                <a:sym typeface="Calibri"/>
              </a:rPr>
              <a:t>Hacer clic en </a:t>
            </a:r>
            <a:r>
              <a:rPr lang="es-CL" sz="2400" b="1" dirty="0">
                <a:solidFill>
                  <a:srgbClr val="000000"/>
                </a:solidFill>
                <a:latin typeface="Lufga Regular"/>
                <a:cs typeface="Arial" panose="020B0604020202020204" pitchFamily="34" charset="0"/>
                <a:sym typeface="Calibri"/>
              </a:rPr>
              <a:t>Usuarios.</a:t>
            </a:r>
          </a:p>
          <a:p>
            <a:pPr algn="just" defTabSz="685800"/>
            <a:endParaRPr lang="es-CL" sz="2400" dirty="0">
              <a:solidFill>
                <a:srgbClr val="000000"/>
              </a:solidFill>
              <a:latin typeface="Lufga Regular"/>
              <a:cs typeface="Arial" panose="020B0604020202020204" pitchFamily="34" charset="0"/>
              <a:sym typeface="Calibri"/>
            </a:endParaRPr>
          </a:p>
        </p:txBody>
      </p:sp>
      <p:sp>
        <p:nvSpPr>
          <p:cNvPr id="3" name="TextBox 18">
            <a:extLst>
              <a:ext uri="{FF2B5EF4-FFF2-40B4-BE49-F238E27FC236}">
                <a16:creationId xmlns:a16="http://schemas.microsoft.com/office/drawing/2014/main" id="{6C2504B3-2049-B854-5D25-FD84890D8841}"/>
              </a:ext>
            </a:extLst>
          </p:cNvPr>
          <p:cNvSpPr txBox="1"/>
          <p:nvPr/>
        </p:nvSpPr>
        <p:spPr>
          <a:xfrm>
            <a:off x="9375287" y="1773980"/>
            <a:ext cx="8459862" cy="1846659"/>
          </a:xfrm>
          <a:prstGeom prst="rect">
            <a:avLst/>
          </a:prstGeom>
        </p:spPr>
        <p:txBody>
          <a:bodyPr wrap="square" lIns="0" tIns="0" rIns="0" bIns="0" rtlCol="0" anchor="t">
            <a:spAutoFit/>
          </a:bodyPr>
          <a:ls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57168" indent="-257168" algn="just" defTabSz="685800">
              <a:buClr>
                <a:srgbClr val="FF0000"/>
              </a:buClr>
              <a:buFont typeface="+mj-lt"/>
              <a:buAutoNum type="arabicPeriod" startAt="4"/>
            </a:pPr>
            <a:r>
              <a:rPr lang="es-CL" sz="2400" dirty="0">
                <a:solidFill>
                  <a:srgbClr val="000000"/>
                </a:solidFill>
                <a:latin typeface="Lufga Regular"/>
                <a:cs typeface="Arial" panose="020B0604020202020204" pitchFamily="34" charset="0"/>
                <a:sym typeface="Calibri"/>
              </a:rPr>
              <a:t>Dentro de Usuarios        encontrará las secciones de:</a:t>
            </a:r>
          </a:p>
          <a:p>
            <a:pPr marL="600060" lvl="1" indent="-257168" algn="just" defTabSz="685800">
              <a:buFont typeface="+mj-lt"/>
              <a:buAutoNum type="alphaLcParenR"/>
            </a:pPr>
            <a:r>
              <a:rPr lang="es-CL" sz="2400" b="1" dirty="0">
                <a:solidFill>
                  <a:srgbClr val="000000"/>
                </a:solidFill>
                <a:latin typeface="Lufga Regular"/>
                <a:cs typeface="Arial" panose="020B0604020202020204" pitchFamily="34" charset="0"/>
                <a:sym typeface="Calibri"/>
              </a:rPr>
              <a:t>Gestionar funciones </a:t>
            </a:r>
            <a:r>
              <a:rPr lang="es-CL" sz="2400" dirty="0">
                <a:solidFill>
                  <a:srgbClr val="000000"/>
                </a:solidFill>
                <a:latin typeface="Lufga Regular"/>
                <a:cs typeface="Arial" panose="020B0604020202020204" pitchFamily="34" charset="0"/>
                <a:sym typeface="Calibri"/>
              </a:rPr>
              <a:t>: Crear y gestionar funciones para los usuarios</a:t>
            </a:r>
          </a:p>
          <a:p>
            <a:pPr marL="600060" lvl="1" indent="-257168" algn="just" defTabSz="685800">
              <a:buFont typeface="+mj-lt"/>
              <a:buAutoNum type="alphaLcParenR"/>
            </a:pPr>
            <a:r>
              <a:rPr lang="es-CL" sz="2400" b="1" dirty="0">
                <a:solidFill>
                  <a:srgbClr val="000000"/>
                </a:solidFill>
                <a:latin typeface="Lufga Regular"/>
                <a:cs typeface="Arial" panose="020B0604020202020204" pitchFamily="34" charset="0"/>
                <a:sym typeface="Calibri"/>
              </a:rPr>
              <a:t>Gestionar Usuarios:</a:t>
            </a:r>
            <a:r>
              <a:rPr lang="es-CL" sz="2400" dirty="0">
                <a:solidFill>
                  <a:srgbClr val="000000"/>
                </a:solidFill>
                <a:latin typeface="Lufga Regular"/>
                <a:cs typeface="Arial" panose="020B0604020202020204" pitchFamily="34" charset="0"/>
                <a:sym typeface="Calibri"/>
              </a:rPr>
              <a:t> Crear y gestionar los usuarios.</a:t>
            </a:r>
          </a:p>
          <a:p>
            <a:pPr marL="600060" lvl="1" indent="-257168" algn="just" defTabSz="685800">
              <a:buFont typeface="+mj-lt"/>
              <a:buAutoNum type="alphaLcParenR"/>
            </a:pPr>
            <a:endParaRPr lang="es-CL" sz="2400" dirty="0">
              <a:solidFill>
                <a:srgbClr val="000000"/>
              </a:solidFill>
              <a:latin typeface="Lufga Regular"/>
              <a:cs typeface="Arial" panose="020B0604020202020204" pitchFamily="34" charset="0"/>
              <a:sym typeface="Calibri"/>
            </a:endParaRPr>
          </a:p>
        </p:txBody>
      </p:sp>
      <p:pic>
        <p:nvPicPr>
          <p:cNvPr id="10" name="Imagen 9">
            <a:extLst>
              <a:ext uri="{FF2B5EF4-FFF2-40B4-BE49-F238E27FC236}">
                <a16:creationId xmlns:a16="http://schemas.microsoft.com/office/drawing/2014/main" id="{31B0FFEF-8E5F-0C53-C205-90DF0A0E846C}"/>
              </a:ext>
            </a:extLst>
          </p:cNvPr>
          <p:cNvPicPr>
            <a:picLocks noChangeAspect="1"/>
          </p:cNvPicPr>
          <p:nvPr/>
        </p:nvPicPr>
        <p:blipFill>
          <a:blip r:embed="rId3"/>
          <a:stretch>
            <a:fillRect/>
          </a:stretch>
        </p:blipFill>
        <p:spPr>
          <a:xfrm>
            <a:off x="1506933" y="3743840"/>
            <a:ext cx="6198618" cy="5119352"/>
          </a:xfrm>
          <a:prstGeom prst="rect">
            <a:avLst/>
          </a:prstGeom>
        </p:spPr>
      </p:pic>
      <p:pic>
        <p:nvPicPr>
          <p:cNvPr id="11" name="Imagen 10">
            <a:extLst>
              <a:ext uri="{FF2B5EF4-FFF2-40B4-BE49-F238E27FC236}">
                <a16:creationId xmlns:a16="http://schemas.microsoft.com/office/drawing/2014/main" id="{2DAED811-155E-E498-E0F3-31101F780F38}"/>
              </a:ext>
            </a:extLst>
          </p:cNvPr>
          <p:cNvPicPr>
            <a:picLocks noChangeAspect="1"/>
          </p:cNvPicPr>
          <p:nvPr/>
        </p:nvPicPr>
        <p:blipFill>
          <a:blip r:embed="rId4"/>
          <a:stretch>
            <a:fillRect/>
          </a:stretch>
        </p:blipFill>
        <p:spPr>
          <a:xfrm>
            <a:off x="8960435" y="4043832"/>
            <a:ext cx="8058680" cy="4845684"/>
          </a:xfrm>
          <a:prstGeom prst="rect">
            <a:avLst/>
          </a:prstGeom>
        </p:spPr>
      </p:pic>
      <p:sp>
        <p:nvSpPr>
          <p:cNvPr id="13" name="Elipse 12">
            <a:extLst>
              <a:ext uri="{FF2B5EF4-FFF2-40B4-BE49-F238E27FC236}">
                <a16:creationId xmlns:a16="http://schemas.microsoft.com/office/drawing/2014/main" id="{EDABB708-6D11-6B5B-3B52-8C6B28C5B789}"/>
              </a:ext>
            </a:extLst>
          </p:cNvPr>
          <p:cNvSpPr/>
          <p:nvPr/>
        </p:nvSpPr>
        <p:spPr>
          <a:xfrm>
            <a:off x="8143829" y="2154017"/>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1</a:t>
            </a:r>
          </a:p>
        </p:txBody>
      </p:sp>
      <p:sp>
        <p:nvSpPr>
          <p:cNvPr id="16" name="Elipse 15">
            <a:extLst>
              <a:ext uri="{FF2B5EF4-FFF2-40B4-BE49-F238E27FC236}">
                <a16:creationId xmlns:a16="http://schemas.microsoft.com/office/drawing/2014/main" id="{B013D570-0E29-DA96-CABB-BFB26990B486}"/>
              </a:ext>
            </a:extLst>
          </p:cNvPr>
          <p:cNvSpPr/>
          <p:nvPr/>
        </p:nvSpPr>
        <p:spPr>
          <a:xfrm>
            <a:off x="5380933" y="2530193"/>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2</a:t>
            </a:r>
          </a:p>
        </p:txBody>
      </p:sp>
      <p:sp>
        <p:nvSpPr>
          <p:cNvPr id="17" name="Elipse 16">
            <a:extLst>
              <a:ext uri="{FF2B5EF4-FFF2-40B4-BE49-F238E27FC236}">
                <a16:creationId xmlns:a16="http://schemas.microsoft.com/office/drawing/2014/main" id="{CE4E3DB1-16E7-5E44-B1DF-39E26743FF1A}"/>
              </a:ext>
            </a:extLst>
          </p:cNvPr>
          <p:cNvSpPr/>
          <p:nvPr/>
        </p:nvSpPr>
        <p:spPr>
          <a:xfrm>
            <a:off x="3692378" y="2928731"/>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3</a:t>
            </a:r>
          </a:p>
        </p:txBody>
      </p:sp>
      <p:sp>
        <p:nvSpPr>
          <p:cNvPr id="18" name="Elipse 17">
            <a:extLst>
              <a:ext uri="{FF2B5EF4-FFF2-40B4-BE49-F238E27FC236}">
                <a16:creationId xmlns:a16="http://schemas.microsoft.com/office/drawing/2014/main" id="{F023E3B0-0E33-B53A-ED78-394A3A0D2960}"/>
              </a:ext>
            </a:extLst>
          </p:cNvPr>
          <p:cNvSpPr/>
          <p:nvPr/>
        </p:nvSpPr>
        <p:spPr>
          <a:xfrm>
            <a:off x="16220042" y="1830017"/>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4</a:t>
            </a:r>
          </a:p>
        </p:txBody>
      </p:sp>
      <p:sp>
        <p:nvSpPr>
          <p:cNvPr id="19" name="Elipse 18">
            <a:extLst>
              <a:ext uri="{FF2B5EF4-FFF2-40B4-BE49-F238E27FC236}">
                <a16:creationId xmlns:a16="http://schemas.microsoft.com/office/drawing/2014/main" id="{F76D69A3-D57A-D2D5-1AA8-C1B4B0C18709}"/>
              </a:ext>
            </a:extLst>
          </p:cNvPr>
          <p:cNvSpPr/>
          <p:nvPr/>
        </p:nvSpPr>
        <p:spPr>
          <a:xfrm>
            <a:off x="11118437" y="2530193"/>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5</a:t>
            </a:r>
          </a:p>
        </p:txBody>
      </p:sp>
      <p:sp>
        <p:nvSpPr>
          <p:cNvPr id="20" name="Elipse 19">
            <a:extLst>
              <a:ext uri="{FF2B5EF4-FFF2-40B4-BE49-F238E27FC236}">
                <a16:creationId xmlns:a16="http://schemas.microsoft.com/office/drawing/2014/main" id="{61D7D263-77ED-90FE-56F6-77B00F866B5C}"/>
              </a:ext>
            </a:extLst>
          </p:cNvPr>
          <p:cNvSpPr/>
          <p:nvPr/>
        </p:nvSpPr>
        <p:spPr>
          <a:xfrm>
            <a:off x="16379333" y="2928731"/>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6</a:t>
            </a:r>
          </a:p>
        </p:txBody>
      </p:sp>
    </p:spTree>
    <p:extLst>
      <p:ext uri="{BB962C8B-B14F-4D97-AF65-F5344CB8AC3E}">
        <p14:creationId xmlns:p14="http://schemas.microsoft.com/office/powerpoint/2010/main" val="8064558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92D48A-F37F-E536-ADC0-BEC86042290A}"/>
            </a:ext>
          </a:extLst>
        </p:cNvPr>
        <p:cNvGrpSpPr/>
        <p:nvPr/>
      </p:nvGrpSpPr>
      <p:grpSpPr>
        <a:xfrm>
          <a:off x="0" y="0"/>
          <a:ext cx="0" cy="0"/>
          <a:chOff x="0" y="0"/>
          <a:chExt cx="0" cy="0"/>
        </a:xfrm>
      </p:grpSpPr>
      <p:sp>
        <p:nvSpPr>
          <p:cNvPr id="4" name="TextBox 4">
            <a:extLst>
              <a:ext uri="{FF2B5EF4-FFF2-40B4-BE49-F238E27FC236}">
                <a16:creationId xmlns:a16="http://schemas.microsoft.com/office/drawing/2014/main" id="{E644F8FE-778B-4892-5B76-3F108F3DDC8D}"/>
              </a:ext>
            </a:extLst>
          </p:cNvPr>
          <p:cNvSpPr txBox="1"/>
          <p:nvPr/>
        </p:nvSpPr>
        <p:spPr>
          <a:xfrm>
            <a:off x="2983749" y="868038"/>
            <a:ext cx="14830721" cy="692497"/>
          </a:xfrm>
          <a:prstGeom prst="rect">
            <a:avLst/>
          </a:prstGeom>
        </p:spPr>
        <p:txBody>
          <a:bodyPr wrap="square" lIns="0" tIns="0" rIns="0" bIns="0" rtlCol="0" anchor="t">
            <a:spAutoFit/>
          </a:bodyPr>
          <a:lstStyle/>
          <a:p>
            <a:pPr marL="0" marR="0" lvl="0" indent="0" algn="l" defTabSz="685800" rtl="0" eaLnBrk="1" fontAlgn="auto" latinLnBrk="0" hangingPunct="0">
              <a:lnSpc>
                <a:spcPct val="100000"/>
              </a:lnSpc>
              <a:spcBef>
                <a:spcPts val="0"/>
              </a:spcBef>
              <a:spcAft>
                <a:spcPts val="0"/>
              </a:spcAft>
              <a:buClrTx/>
              <a:buSzTx/>
              <a:buFontTx/>
              <a:buNone/>
              <a:tabLst/>
              <a:defRPr sz="7800">
                <a:solidFill>
                  <a:srgbClr val="E42D2B"/>
                </a:solidFill>
                <a:latin typeface="Noka Trial Bold"/>
                <a:ea typeface="Noka Trial Bold"/>
                <a:cs typeface="Noka Trial Bold"/>
                <a:sym typeface="Noka Trial Bold"/>
              </a:defRPr>
            </a:pPr>
            <a:r>
              <a:rPr kumimoji="0" lang="es-MX" sz="4500" b="0" i="0" u="none" strike="noStrike" kern="0" cap="none" spc="0" normalizeH="0" baseline="0" noProof="0" dirty="0">
                <a:ln>
                  <a:noFill/>
                </a:ln>
                <a:solidFill>
                  <a:srgbClr val="E42D2B"/>
                </a:solidFill>
                <a:effectLst/>
                <a:uLnTx/>
                <a:uFillTx/>
                <a:latin typeface="Noka Trial Bold"/>
                <a:sym typeface="Noka Trial Bold"/>
              </a:rPr>
              <a:t>Administración básica de usuarios</a:t>
            </a:r>
          </a:p>
        </p:txBody>
      </p:sp>
      <p:grpSp>
        <p:nvGrpSpPr>
          <p:cNvPr id="5" name="Group 5">
            <a:extLst>
              <a:ext uri="{FF2B5EF4-FFF2-40B4-BE49-F238E27FC236}">
                <a16:creationId xmlns:a16="http://schemas.microsoft.com/office/drawing/2014/main" id="{7CA287F1-26FA-0B85-DC4C-BA1965C8670C}"/>
              </a:ext>
            </a:extLst>
          </p:cNvPr>
          <p:cNvGrpSpPr/>
          <p:nvPr/>
        </p:nvGrpSpPr>
        <p:grpSpPr>
          <a:xfrm>
            <a:off x="9525" y="9258300"/>
            <a:ext cx="18278475" cy="1028700"/>
            <a:chOff x="0" y="0"/>
            <a:chExt cx="6668037" cy="375273"/>
          </a:xfrm>
        </p:grpSpPr>
        <p:sp>
          <p:nvSpPr>
            <p:cNvPr id="6" name="Freeform 6">
              <a:extLst>
                <a:ext uri="{FF2B5EF4-FFF2-40B4-BE49-F238E27FC236}">
                  <a16:creationId xmlns:a16="http://schemas.microsoft.com/office/drawing/2014/main" id="{70C5F47C-E155-E09B-2730-1852021C97C3}"/>
                </a:ext>
              </a:extLst>
            </p:cNvPr>
            <p:cNvSpPr/>
            <p:nvPr/>
          </p:nvSpPr>
          <p:spPr>
            <a:xfrm>
              <a:off x="0" y="0"/>
              <a:ext cx="6668037" cy="375273"/>
            </a:xfrm>
            <a:custGeom>
              <a:avLst/>
              <a:gdLst/>
              <a:ahLst/>
              <a:cxnLst/>
              <a:rect l="l" t="t" r="r" b="b"/>
              <a:pathLst>
                <a:path w="6668037" h="375273">
                  <a:moveTo>
                    <a:pt x="0" y="0"/>
                  </a:moveTo>
                  <a:lnTo>
                    <a:pt x="6668037" y="0"/>
                  </a:lnTo>
                  <a:lnTo>
                    <a:pt x="6668037" y="375273"/>
                  </a:lnTo>
                  <a:lnTo>
                    <a:pt x="0" y="375273"/>
                  </a:lnTo>
                  <a:close/>
                </a:path>
              </a:pathLst>
            </a:custGeom>
            <a:solidFill>
              <a:srgbClr val="131516"/>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7" name="Freeform 7">
            <a:extLst>
              <a:ext uri="{FF2B5EF4-FFF2-40B4-BE49-F238E27FC236}">
                <a16:creationId xmlns:a16="http://schemas.microsoft.com/office/drawing/2014/main" id="{D33EB31F-8CE1-662A-D36B-478E903255C9}"/>
              </a:ext>
            </a:extLst>
          </p:cNvPr>
          <p:cNvSpPr/>
          <p:nvPr/>
        </p:nvSpPr>
        <p:spPr>
          <a:xfrm>
            <a:off x="1028700" y="865785"/>
            <a:ext cx="1399545" cy="582668"/>
          </a:xfrm>
          <a:custGeom>
            <a:avLst/>
            <a:gdLst/>
            <a:ahLst/>
            <a:cxnLst/>
            <a:rect l="l" t="t" r="r" b="b"/>
            <a:pathLst>
              <a:path w="1399545" h="582668">
                <a:moveTo>
                  <a:pt x="0" y="0"/>
                </a:moveTo>
                <a:lnTo>
                  <a:pt x="1399545" y="0"/>
                </a:lnTo>
                <a:lnTo>
                  <a:pt x="1399545" y="582668"/>
                </a:lnTo>
                <a:lnTo>
                  <a:pt x="0" y="582668"/>
                </a:lnTo>
                <a:lnTo>
                  <a:pt x="0" y="0"/>
                </a:lnTo>
                <a:close/>
              </a:path>
            </a:pathLst>
          </a:custGeom>
          <a:blipFill>
            <a:blip r:embed="rId2"/>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sp>
        <p:nvSpPr>
          <p:cNvPr id="3" name="TextBox 17">
            <a:extLst>
              <a:ext uri="{FF2B5EF4-FFF2-40B4-BE49-F238E27FC236}">
                <a16:creationId xmlns:a16="http://schemas.microsoft.com/office/drawing/2014/main" id="{9AD36714-FFC8-921D-EC6B-AC1A9DD85906}"/>
              </a:ext>
            </a:extLst>
          </p:cNvPr>
          <p:cNvSpPr txBox="1"/>
          <p:nvPr/>
        </p:nvSpPr>
        <p:spPr>
          <a:xfrm>
            <a:off x="1042765" y="1860146"/>
            <a:ext cx="7791839" cy="994311"/>
          </a:xfrm>
          <a:prstGeom prst="rect">
            <a:avLst/>
          </a:prstGeom>
        </p:spPr>
        <p:txBody>
          <a:bodyPr wrap="square" lIns="0" tIns="0" rIns="0" bIns="0" rtlCol="0" anchor="t">
            <a:spAutoFit/>
          </a:bodyPr>
          <a:ls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28594" indent="-228594" algn="just" defTabSz="685800">
              <a:lnSpc>
                <a:spcPts val="1620"/>
              </a:lnSpc>
              <a:buClr>
                <a:srgbClr val="FF0000"/>
              </a:buClr>
              <a:buFontTx/>
              <a:buAutoNum type="arabicPeriod"/>
            </a:pPr>
            <a:r>
              <a:rPr lang="es-CL" sz="2400" dirty="0">
                <a:solidFill>
                  <a:srgbClr val="000000"/>
                </a:solidFill>
                <a:latin typeface="Lufga Regular"/>
                <a:cs typeface="Arial" panose="020B0604020202020204" pitchFamily="34" charset="0"/>
                <a:sym typeface="Calibri"/>
              </a:rPr>
              <a:t>Dentro de </a:t>
            </a:r>
            <a:r>
              <a:rPr lang="es-CL" sz="2400" b="1" dirty="0">
                <a:solidFill>
                  <a:srgbClr val="000000"/>
                </a:solidFill>
                <a:latin typeface="Lufga Regular"/>
                <a:cs typeface="Arial" panose="020B0604020202020204" pitchFamily="34" charset="0"/>
                <a:sym typeface="Calibri"/>
              </a:rPr>
              <a:t>Gestionar funciones</a:t>
            </a:r>
          </a:p>
          <a:p>
            <a:pPr marL="228594" indent="-228594" algn="just" defTabSz="685800">
              <a:lnSpc>
                <a:spcPct val="150000"/>
              </a:lnSpc>
              <a:buClr>
                <a:srgbClr val="FF0000"/>
              </a:buClr>
              <a:buFontTx/>
              <a:buAutoNum type="arabicPeriod"/>
            </a:pPr>
            <a:r>
              <a:rPr lang="es-CL" sz="2400" dirty="0">
                <a:solidFill>
                  <a:srgbClr val="000000"/>
                </a:solidFill>
                <a:latin typeface="Lufga Regular"/>
                <a:cs typeface="Arial" panose="020B0604020202020204" pitchFamily="34" charset="0"/>
                <a:sym typeface="Calibri"/>
              </a:rPr>
              <a:t>Para agregar una función nueva debe hacer clic en </a:t>
            </a:r>
            <a:r>
              <a:rPr lang="es-CL" sz="2400" b="1" dirty="0">
                <a:solidFill>
                  <a:srgbClr val="000000"/>
                </a:solidFill>
                <a:latin typeface="Lufga Regular"/>
                <a:cs typeface="Arial" panose="020B0604020202020204" pitchFamily="34" charset="0"/>
                <a:sym typeface="Calibri"/>
              </a:rPr>
              <a:t>signo +</a:t>
            </a:r>
          </a:p>
          <a:p>
            <a:pPr algn="just" defTabSz="685800">
              <a:lnSpc>
                <a:spcPts val="1620"/>
              </a:lnSpc>
            </a:pPr>
            <a:endParaRPr lang="es-CL" sz="2400" dirty="0">
              <a:solidFill>
                <a:srgbClr val="000000"/>
              </a:solidFill>
              <a:latin typeface="Lufga Regular"/>
              <a:cs typeface="Arial" panose="020B0604020202020204" pitchFamily="34" charset="0"/>
              <a:sym typeface="Calibri"/>
            </a:endParaRPr>
          </a:p>
        </p:txBody>
      </p:sp>
      <p:sp>
        <p:nvSpPr>
          <p:cNvPr id="2" name="TextBox 18">
            <a:extLst>
              <a:ext uri="{FF2B5EF4-FFF2-40B4-BE49-F238E27FC236}">
                <a16:creationId xmlns:a16="http://schemas.microsoft.com/office/drawing/2014/main" id="{09FF8FC9-8B1B-E97C-A385-C00ED7CA559F}"/>
              </a:ext>
            </a:extLst>
          </p:cNvPr>
          <p:cNvSpPr txBox="1"/>
          <p:nvPr/>
        </p:nvSpPr>
        <p:spPr>
          <a:xfrm>
            <a:off x="9560790" y="1796552"/>
            <a:ext cx="8079511" cy="2158732"/>
          </a:xfrm>
          <a:prstGeom prst="rect">
            <a:avLst/>
          </a:prstGeom>
        </p:spPr>
        <p:txBody>
          <a:bodyPr wrap="square" lIns="0" tIns="0" rIns="0" bIns="0" rtlCol="0" anchor="t">
            <a:spAutoFit/>
          </a:bodyPr>
          <a:ls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indent="-171450" algn="just" defTabSz="685800">
              <a:lnSpc>
                <a:spcPct val="150000"/>
              </a:lnSpc>
              <a:buClr>
                <a:srgbClr val="FF0000"/>
              </a:buClr>
              <a:buFontTx/>
              <a:buAutoNum type="arabicPeriod" startAt="3"/>
            </a:pPr>
            <a:r>
              <a:rPr lang="es-CL" sz="2400" dirty="0">
                <a:solidFill>
                  <a:srgbClr val="000000"/>
                </a:solidFill>
                <a:latin typeface="Lufga Regular"/>
                <a:cs typeface="Arial" panose="020B0604020202020204" pitchFamily="34" charset="0"/>
                <a:sym typeface="Calibri"/>
              </a:rPr>
              <a:t>Debe crear un nombre para la función </a:t>
            </a:r>
          </a:p>
          <a:p>
            <a:pPr marL="171450" indent="-171450" algn="just" defTabSz="685800">
              <a:lnSpc>
                <a:spcPct val="150000"/>
              </a:lnSpc>
              <a:buClr>
                <a:srgbClr val="FF0000"/>
              </a:buClr>
              <a:buFontTx/>
              <a:buAutoNum type="arabicPeriod" startAt="3"/>
            </a:pPr>
            <a:r>
              <a:rPr lang="es-CL" sz="2400" dirty="0">
                <a:solidFill>
                  <a:srgbClr val="000000"/>
                </a:solidFill>
                <a:latin typeface="Lufga Regular"/>
                <a:cs typeface="Arial" panose="020B0604020202020204" pitchFamily="34" charset="0"/>
                <a:sym typeface="Calibri"/>
              </a:rPr>
              <a:t>Seleccionar los permisos que tendrá la función que creará.</a:t>
            </a:r>
          </a:p>
          <a:p>
            <a:pPr marL="171450" indent="-171450" algn="just" defTabSz="685800">
              <a:lnSpc>
                <a:spcPct val="150000"/>
              </a:lnSpc>
              <a:buClr>
                <a:srgbClr val="FF0000"/>
              </a:buClr>
              <a:buFontTx/>
              <a:buAutoNum type="arabicPeriod" startAt="3"/>
            </a:pPr>
            <a:r>
              <a:rPr lang="es-CL" sz="2400" dirty="0">
                <a:solidFill>
                  <a:srgbClr val="000000"/>
                </a:solidFill>
                <a:latin typeface="Lufga Regular"/>
                <a:cs typeface="Arial" panose="020B0604020202020204" pitchFamily="34" charset="0"/>
                <a:sym typeface="Calibri"/>
              </a:rPr>
              <a:t>Asignar usuario a la función seleccionando el </a:t>
            </a:r>
            <a:r>
              <a:rPr lang="es-CL" sz="2400" b="1" dirty="0">
                <a:solidFill>
                  <a:srgbClr val="000000"/>
                </a:solidFill>
                <a:latin typeface="Lufga Regular"/>
                <a:cs typeface="Arial" panose="020B0604020202020204" pitchFamily="34" charset="0"/>
                <a:sym typeface="Calibri"/>
              </a:rPr>
              <a:t>signo +</a:t>
            </a:r>
            <a:r>
              <a:rPr lang="es-CL" sz="2400" dirty="0">
                <a:solidFill>
                  <a:srgbClr val="000000"/>
                </a:solidFill>
                <a:latin typeface="Lufga Regular"/>
                <a:cs typeface="Arial" panose="020B0604020202020204" pitchFamily="34" charset="0"/>
                <a:sym typeface="Calibri"/>
              </a:rPr>
              <a:t> </a:t>
            </a:r>
          </a:p>
          <a:p>
            <a:pPr algn="just" defTabSz="685800">
              <a:lnSpc>
                <a:spcPct val="150000"/>
              </a:lnSpc>
            </a:pPr>
            <a:endParaRPr lang="es-CL" sz="2400" dirty="0">
              <a:solidFill>
                <a:srgbClr val="000000"/>
              </a:solidFill>
              <a:latin typeface="Lufga Regular"/>
              <a:cs typeface="Arial" panose="020B0604020202020204" pitchFamily="34" charset="0"/>
              <a:sym typeface="Calibri"/>
            </a:endParaRPr>
          </a:p>
        </p:txBody>
      </p:sp>
      <p:pic>
        <p:nvPicPr>
          <p:cNvPr id="8" name="Imagen 7">
            <a:extLst>
              <a:ext uri="{FF2B5EF4-FFF2-40B4-BE49-F238E27FC236}">
                <a16:creationId xmlns:a16="http://schemas.microsoft.com/office/drawing/2014/main" id="{B3B31E5B-BD46-739D-8EBB-8DDF425A32F5}"/>
              </a:ext>
            </a:extLst>
          </p:cNvPr>
          <p:cNvPicPr>
            <a:picLocks noChangeAspect="1"/>
          </p:cNvPicPr>
          <p:nvPr/>
        </p:nvPicPr>
        <p:blipFill>
          <a:blip r:embed="rId3"/>
          <a:stretch>
            <a:fillRect/>
          </a:stretch>
        </p:blipFill>
        <p:spPr>
          <a:xfrm>
            <a:off x="785535" y="3676105"/>
            <a:ext cx="7836499" cy="4802720"/>
          </a:xfrm>
          <a:prstGeom prst="rect">
            <a:avLst/>
          </a:prstGeom>
        </p:spPr>
      </p:pic>
      <p:pic>
        <p:nvPicPr>
          <p:cNvPr id="9" name="Imagen 8">
            <a:extLst>
              <a:ext uri="{FF2B5EF4-FFF2-40B4-BE49-F238E27FC236}">
                <a16:creationId xmlns:a16="http://schemas.microsoft.com/office/drawing/2014/main" id="{DF0322FF-7457-E17B-063F-361089F41F96}"/>
              </a:ext>
            </a:extLst>
          </p:cNvPr>
          <p:cNvPicPr>
            <a:picLocks noChangeAspect="1"/>
          </p:cNvPicPr>
          <p:nvPr/>
        </p:nvPicPr>
        <p:blipFill>
          <a:blip r:embed="rId4"/>
          <a:stretch>
            <a:fillRect/>
          </a:stretch>
        </p:blipFill>
        <p:spPr>
          <a:xfrm>
            <a:off x="9480658" y="3676105"/>
            <a:ext cx="8021807" cy="5656682"/>
          </a:xfrm>
          <a:prstGeom prst="rect">
            <a:avLst/>
          </a:prstGeom>
        </p:spPr>
      </p:pic>
      <p:sp>
        <p:nvSpPr>
          <p:cNvPr id="10" name="Elipse 9">
            <a:extLst>
              <a:ext uri="{FF2B5EF4-FFF2-40B4-BE49-F238E27FC236}">
                <a16:creationId xmlns:a16="http://schemas.microsoft.com/office/drawing/2014/main" id="{CCF8048E-118F-3341-C488-5A3CE252EE21}"/>
              </a:ext>
            </a:extLst>
          </p:cNvPr>
          <p:cNvSpPr/>
          <p:nvPr/>
        </p:nvSpPr>
        <p:spPr>
          <a:xfrm>
            <a:off x="5277494" y="1698146"/>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1</a:t>
            </a:r>
          </a:p>
        </p:txBody>
      </p:sp>
      <p:sp>
        <p:nvSpPr>
          <p:cNvPr id="11" name="Elipse 10">
            <a:extLst>
              <a:ext uri="{FF2B5EF4-FFF2-40B4-BE49-F238E27FC236}">
                <a16:creationId xmlns:a16="http://schemas.microsoft.com/office/drawing/2014/main" id="{A1FF1446-0F44-8CE6-68CF-5FD06FD00674}"/>
              </a:ext>
            </a:extLst>
          </p:cNvPr>
          <p:cNvSpPr/>
          <p:nvPr/>
        </p:nvSpPr>
        <p:spPr>
          <a:xfrm>
            <a:off x="8481560" y="2174403"/>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2</a:t>
            </a:r>
          </a:p>
        </p:txBody>
      </p:sp>
      <p:sp>
        <p:nvSpPr>
          <p:cNvPr id="12" name="Elipse 11">
            <a:extLst>
              <a:ext uri="{FF2B5EF4-FFF2-40B4-BE49-F238E27FC236}">
                <a16:creationId xmlns:a16="http://schemas.microsoft.com/office/drawing/2014/main" id="{A92D7BFE-98D1-5CB0-D770-E821C54159F2}"/>
              </a:ext>
            </a:extLst>
          </p:cNvPr>
          <p:cNvSpPr/>
          <p:nvPr/>
        </p:nvSpPr>
        <p:spPr>
          <a:xfrm>
            <a:off x="14547433" y="1882316"/>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3</a:t>
            </a:r>
          </a:p>
        </p:txBody>
      </p:sp>
      <p:sp>
        <p:nvSpPr>
          <p:cNvPr id="13" name="Elipse 12">
            <a:extLst>
              <a:ext uri="{FF2B5EF4-FFF2-40B4-BE49-F238E27FC236}">
                <a16:creationId xmlns:a16="http://schemas.microsoft.com/office/drawing/2014/main" id="{B2109EDA-59CF-963B-4E05-324028A16656}"/>
              </a:ext>
            </a:extLst>
          </p:cNvPr>
          <p:cNvSpPr/>
          <p:nvPr/>
        </p:nvSpPr>
        <p:spPr>
          <a:xfrm>
            <a:off x="17073563" y="2541710"/>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4</a:t>
            </a:r>
          </a:p>
        </p:txBody>
      </p:sp>
      <p:sp>
        <p:nvSpPr>
          <p:cNvPr id="14" name="Elipse 13">
            <a:extLst>
              <a:ext uri="{FF2B5EF4-FFF2-40B4-BE49-F238E27FC236}">
                <a16:creationId xmlns:a16="http://schemas.microsoft.com/office/drawing/2014/main" id="{A50C62D1-3B17-2630-029C-134D147AF32C}"/>
              </a:ext>
            </a:extLst>
          </p:cNvPr>
          <p:cNvSpPr/>
          <p:nvPr/>
        </p:nvSpPr>
        <p:spPr>
          <a:xfrm>
            <a:off x="16402386" y="3043904"/>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5</a:t>
            </a:r>
          </a:p>
        </p:txBody>
      </p:sp>
    </p:spTree>
    <p:extLst>
      <p:ext uri="{BB962C8B-B14F-4D97-AF65-F5344CB8AC3E}">
        <p14:creationId xmlns:p14="http://schemas.microsoft.com/office/powerpoint/2010/main" val="19810653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1952AD-3959-CA62-6996-43F7406B88B1}"/>
            </a:ext>
          </a:extLst>
        </p:cNvPr>
        <p:cNvGrpSpPr/>
        <p:nvPr/>
      </p:nvGrpSpPr>
      <p:grpSpPr>
        <a:xfrm>
          <a:off x="0" y="0"/>
          <a:ext cx="0" cy="0"/>
          <a:chOff x="0" y="0"/>
          <a:chExt cx="0" cy="0"/>
        </a:xfrm>
      </p:grpSpPr>
      <p:sp>
        <p:nvSpPr>
          <p:cNvPr id="4" name="TextBox 4">
            <a:extLst>
              <a:ext uri="{FF2B5EF4-FFF2-40B4-BE49-F238E27FC236}">
                <a16:creationId xmlns:a16="http://schemas.microsoft.com/office/drawing/2014/main" id="{D82A2117-AB03-E163-7C8C-0B4F17414FD2}"/>
              </a:ext>
            </a:extLst>
          </p:cNvPr>
          <p:cNvSpPr txBox="1"/>
          <p:nvPr/>
        </p:nvSpPr>
        <p:spPr>
          <a:xfrm>
            <a:off x="2983749" y="868038"/>
            <a:ext cx="14830721" cy="692497"/>
          </a:xfrm>
          <a:prstGeom prst="rect">
            <a:avLst/>
          </a:prstGeom>
        </p:spPr>
        <p:txBody>
          <a:bodyPr wrap="square" lIns="0" tIns="0" rIns="0" bIns="0" rtlCol="0" anchor="t">
            <a:spAutoFit/>
          </a:bodyPr>
          <a:lstStyle/>
          <a:p>
            <a:pPr marL="0" marR="0" lvl="0" indent="0" algn="l" defTabSz="685800" rtl="0" eaLnBrk="1" fontAlgn="auto" latinLnBrk="0" hangingPunct="0">
              <a:lnSpc>
                <a:spcPct val="100000"/>
              </a:lnSpc>
              <a:spcBef>
                <a:spcPts val="0"/>
              </a:spcBef>
              <a:spcAft>
                <a:spcPts val="0"/>
              </a:spcAft>
              <a:buClrTx/>
              <a:buSzTx/>
              <a:buFontTx/>
              <a:buNone/>
              <a:tabLst/>
              <a:defRPr sz="7800">
                <a:solidFill>
                  <a:srgbClr val="E42D2B"/>
                </a:solidFill>
                <a:latin typeface="Noka Trial Bold"/>
                <a:ea typeface="Noka Trial Bold"/>
                <a:cs typeface="Noka Trial Bold"/>
                <a:sym typeface="Noka Trial Bold"/>
              </a:defRPr>
            </a:pPr>
            <a:r>
              <a:rPr kumimoji="0" lang="es-MX" sz="4500" b="0" i="0" u="none" strike="noStrike" kern="0" cap="none" spc="0" normalizeH="0" baseline="0" noProof="0" dirty="0">
                <a:ln>
                  <a:noFill/>
                </a:ln>
                <a:solidFill>
                  <a:srgbClr val="E42D2B"/>
                </a:solidFill>
                <a:effectLst/>
                <a:uLnTx/>
                <a:uFillTx/>
                <a:latin typeface="Noka Trial Bold"/>
                <a:sym typeface="Noka Trial Bold"/>
              </a:rPr>
              <a:t>Administración básica de usuarios</a:t>
            </a:r>
          </a:p>
        </p:txBody>
      </p:sp>
      <p:grpSp>
        <p:nvGrpSpPr>
          <p:cNvPr id="5" name="Group 5">
            <a:extLst>
              <a:ext uri="{FF2B5EF4-FFF2-40B4-BE49-F238E27FC236}">
                <a16:creationId xmlns:a16="http://schemas.microsoft.com/office/drawing/2014/main" id="{1FFA6F78-8CA5-D965-825A-DEB1FECFB36E}"/>
              </a:ext>
            </a:extLst>
          </p:cNvPr>
          <p:cNvGrpSpPr/>
          <p:nvPr/>
        </p:nvGrpSpPr>
        <p:grpSpPr>
          <a:xfrm>
            <a:off x="9525" y="9258300"/>
            <a:ext cx="18278475" cy="1028700"/>
            <a:chOff x="0" y="0"/>
            <a:chExt cx="6668037" cy="375273"/>
          </a:xfrm>
        </p:grpSpPr>
        <p:sp>
          <p:nvSpPr>
            <p:cNvPr id="6" name="Freeform 6">
              <a:extLst>
                <a:ext uri="{FF2B5EF4-FFF2-40B4-BE49-F238E27FC236}">
                  <a16:creationId xmlns:a16="http://schemas.microsoft.com/office/drawing/2014/main" id="{61F0CB11-9407-EA37-3CDA-BED04DDC513A}"/>
                </a:ext>
              </a:extLst>
            </p:cNvPr>
            <p:cNvSpPr/>
            <p:nvPr/>
          </p:nvSpPr>
          <p:spPr>
            <a:xfrm>
              <a:off x="0" y="0"/>
              <a:ext cx="6668037" cy="375273"/>
            </a:xfrm>
            <a:custGeom>
              <a:avLst/>
              <a:gdLst/>
              <a:ahLst/>
              <a:cxnLst/>
              <a:rect l="l" t="t" r="r" b="b"/>
              <a:pathLst>
                <a:path w="6668037" h="375273">
                  <a:moveTo>
                    <a:pt x="0" y="0"/>
                  </a:moveTo>
                  <a:lnTo>
                    <a:pt x="6668037" y="0"/>
                  </a:lnTo>
                  <a:lnTo>
                    <a:pt x="6668037" y="375273"/>
                  </a:lnTo>
                  <a:lnTo>
                    <a:pt x="0" y="375273"/>
                  </a:lnTo>
                  <a:close/>
                </a:path>
              </a:pathLst>
            </a:custGeom>
            <a:solidFill>
              <a:srgbClr val="131516"/>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7" name="Freeform 7">
            <a:extLst>
              <a:ext uri="{FF2B5EF4-FFF2-40B4-BE49-F238E27FC236}">
                <a16:creationId xmlns:a16="http://schemas.microsoft.com/office/drawing/2014/main" id="{D08DA4DD-1F20-7507-F9B2-584BE17175EB}"/>
              </a:ext>
            </a:extLst>
          </p:cNvPr>
          <p:cNvSpPr/>
          <p:nvPr/>
        </p:nvSpPr>
        <p:spPr>
          <a:xfrm>
            <a:off x="1028700" y="865785"/>
            <a:ext cx="1399545" cy="582668"/>
          </a:xfrm>
          <a:custGeom>
            <a:avLst/>
            <a:gdLst/>
            <a:ahLst/>
            <a:cxnLst/>
            <a:rect l="l" t="t" r="r" b="b"/>
            <a:pathLst>
              <a:path w="1399545" h="582668">
                <a:moveTo>
                  <a:pt x="0" y="0"/>
                </a:moveTo>
                <a:lnTo>
                  <a:pt x="1399545" y="0"/>
                </a:lnTo>
                <a:lnTo>
                  <a:pt x="1399545" y="582668"/>
                </a:lnTo>
                <a:lnTo>
                  <a:pt x="0" y="582668"/>
                </a:lnTo>
                <a:lnTo>
                  <a:pt x="0" y="0"/>
                </a:lnTo>
                <a:close/>
              </a:path>
            </a:pathLst>
          </a:custGeom>
          <a:blipFill>
            <a:blip r:embed="rId2"/>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sp>
        <p:nvSpPr>
          <p:cNvPr id="3" name="TextBox 18">
            <a:extLst>
              <a:ext uri="{FF2B5EF4-FFF2-40B4-BE49-F238E27FC236}">
                <a16:creationId xmlns:a16="http://schemas.microsoft.com/office/drawing/2014/main" id="{D5ED2B40-17C0-6DE7-DD21-EC7B9E65874A}"/>
              </a:ext>
            </a:extLst>
          </p:cNvPr>
          <p:cNvSpPr txBox="1"/>
          <p:nvPr/>
        </p:nvSpPr>
        <p:spPr>
          <a:xfrm>
            <a:off x="883884" y="1730144"/>
            <a:ext cx="7326667" cy="5170646"/>
          </a:xfrm>
          <a:prstGeom prst="rect">
            <a:avLst/>
          </a:prstGeom>
        </p:spPr>
        <p:txBody>
          <a:bodyPr wrap="square" lIns="0" tIns="0" rIns="0" bIns="0" rtlCol="0" anchor="t">
            <a:spAutoFit/>
          </a:bodyPr>
          <a:ls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defTabSz="685800"/>
            <a:r>
              <a:rPr lang="es-CL" sz="2400" dirty="0">
                <a:solidFill>
                  <a:srgbClr val="FF0000"/>
                </a:solidFill>
                <a:latin typeface="Lufga Regular"/>
                <a:cs typeface="Arial" panose="020B0604020202020204" pitchFamily="34" charset="0"/>
                <a:sym typeface="Calibri"/>
              </a:rPr>
              <a:t>6. </a:t>
            </a:r>
            <a:r>
              <a:rPr lang="es-CL" sz="2400" dirty="0">
                <a:solidFill>
                  <a:srgbClr val="000000"/>
                </a:solidFill>
                <a:latin typeface="Lufga Regular"/>
                <a:cs typeface="Arial" panose="020B0604020202020204" pitchFamily="34" charset="0"/>
                <a:sym typeface="Calibri"/>
              </a:rPr>
              <a:t>Una vez seleccionado el + lo va a dirigir a la búsqueda del usuario, el que puede buscar de 3 formas distintas:</a:t>
            </a:r>
          </a:p>
          <a:p>
            <a:pPr marL="685800" lvl="1" indent="-342900" algn="just" defTabSz="685800">
              <a:buFont typeface="Arial" panose="020B0604020202020204" pitchFamily="34" charset="0"/>
              <a:buChar char="•"/>
            </a:pPr>
            <a:r>
              <a:rPr lang="es-CL" sz="2400" dirty="0">
                <a:solidFill>
                  <a:srgbClr val="000000"/>
                </a:solidFill>
                <a:latin typeface="Lufga Regular"/>
                <a:cs typeface="Arial" panose="020B0604020202020204" pitchFamily="34" charset="0"/>
                <a:sym typeface="Calibri"/>
              </a:rPr>
              <a:t>Nombre de usuario, </a:t>
            </a:r>
          </a:p>
          <a:p>
            <a:pPr marL="685800" lvl="1" indent="-342900" algn="just" defTabSz="685800">
              <a:buFont typeface="Arial" panose="020B0604020202020204" pitchFamily="34" charset="0"/>
              <a:buChar char="•"/>
            </a:pPr>
            <a:r>
              <a:rPr lang="es-CL" sz="2400" dirty="0">
                <a:solidFill>
                  <a:srgbClr val="000000"/>
                </a:solidFill>
                <a:latin typeface="Lufga Regular"/>
                <a:cs typeface="Arial" panose="020B0604020202020204" pitchFamily="34" charset="0"/>
                <a:sym typeface="Calibri"/>
              </a:rPr>
              <a:t>Dirección de correo electrónico o </a:t>
            </a:r>
          </a:p>
          <a:p>
            <a:pPr marL="685800" lvl="1" indent="-342900" algn="just" defTabSz="685800">
              <a:buFont typeface="Arial" panose="020B0604020202020204" pitchFamily="34" charset="0"/>
              <a:buChar char="•"/>
            </a:pPr>
            <a:r>
              <a:rPr lang="es-CL" sz="2400" dirty="0">
                <a:solidFill>
                  <a:srgbClr val="000000"/>
                </a:solidFill>
                <a:latin typeface="Lufga Regular"/>
                <a:cs typeface="Arial" panose="020B0604020202020204" pitchFamily="34" charset="0"/>
                <a:sym typeface="Calibri"/>
              </a:rPr>
              <a:t>Nombre o apellido</a:t>
            </a:r>
          </a:p>
          <a:p>
            <a:pPr marL="171450" indent="-171450" algn="just" defTabSz="685800">
              <a:buFontTx/>
              <a:buAutoNum type="arabicPeriod" startAt="6"/>
            </a:pPr>
            <a:endParaRPr lang="es-CL" sz="2400" dirty="0">
              <a:solidFill>
                <a:srgbClr val="FF0000"/>
              </a:solidFill>
              <a:latin typeface="Lufga Regular"/>
              <a:cs typeface="Arial" panose="020B0604020202020204" pitchFamily="34" charset="0"/>
              <a:sym typeface="Calibri"/>
            </a:endParaRPr>
          </a:p>
          <a:p>
            <a:pPr algn="just" defTabSz="685800"/>
            <a:r>
              <a:rPr lang="es-CL" sz="2400" dirty="0">
                <a:solidFill>
                  <a:srgbClr val="FF0000"/>
                </a:solidFill>
                <a:latin typeface="Lufga Regular"/>
                <a:cs typeface="Arial" panose="020B0604020202020204" pitchFamily="34" charset="0"/>
                <a:sym typeface="Calibri"/>
              </a:rPr>
              <a:t>7. </a:t>
            </a:r>
            <a:r>
              <a:rPr lang="es-CL" sz="2400" dirty="0">
                <a:solidFill>
                  <a:srgbClr val="000000"/>
                </a:solidFill>
                <a:latin typeface="Lufga Regular"/>
                <a:cs typeface="Arial" panose="020B0604020202020204" pitchFamily="34" charset="0"/>
                <a:sym typeface="Calibri"/>
              </a:rPr>
              <a:t>Luego que ingrese el nombre debe </a:t>
            </a:r>
            <a:r>
              <a:rPr lang="es-CL" sz="2400" b="1" dirty="0">
                <a:solidFill>
                  <a:srgbClr val="000000"/>
                </a:solidFill>
                <a:latin typeface="Lufga Regular"/>
                <a:cs typeface="Arial" panose="020B0604020202020204" pitchFamily="34" charset="0"/>
                <a:sym typeface="Calibri"/>
              </a:rPr>
              <a:t>hacer clic en el  +        </a:t>
            </a:r>
            <a:r>
              <a:rPr lang="es-CL" sz="2400" dirty="0">
                <a:solidFill>
                  <a:srgbClr val="000000"/>
                </a:solidFill>
                <a:latin typeface="Lufga Regular"/>
                <a:cs typeface="Arial" panose="020B0604020202020204" pitchFamily="34" charset="0"/>
                <a:sym typeface="Calibri"/>
              </a:rPr>
              <a:t>y hacer clic en </a:t>
            </a:r>
            <a:r>
              <a:rPr lang="es-CL" sz="2400" b="1" dirty="0">
                <a:solidFill>
                  <a:srgbClr val="000000"/>
                </a:solidFill>
                <a:latin typeface="Lufga Regular"/>
                <a:cs typeface="Arial" panose="020B0604020202020204" pitchFamily="34" charset="0"/>
                <a:sym typeface="Calibri"/>
              </a:rPr>
              <a:t>Buscar</a:t>
            </a:r>
          </a:p>
          <a:p>
            <a:pPr marL="171450" indent="-171450" algn="just" defTabSz="685800">
              <a:buFontTx/>
              <a:buAutoNum type="arabicPeriod" startAt="6"/>
            </a:pPr>
            <a:endParaRPr lang="es-CL" sz="2400" dirty="0">
              <a:solidFill>
                <a:srgbClr val="000000"/>
              </a:solidFill>
              <a:latin typeface="Lufga Regular"/>
              <a:cs typeface="Arial" panose="020B0604020202020204" pitchFamily="34" charset="0"/>
              <a:sym typeface="Calibri"/>
            </a:endParaRPr>
          </a:p>
          <a:p>
            <a:pPr algn="just" defTabSz="685800"/>
            <a:r>
              <a:rPr lang="es-CL" sz="2400" dirty="0">
                <a:solidFill>
                  <a:srgbClr val="FF0000"/>
                </a:solidFill>
                <a:latin typeface="Lufga Regular"/>
                <a:cs typeface="Arial" panose="020B0604020202020204" pitchFamily="34" charset="0"/>
                <a:sym typeface="Calibri"/>
              </a:rPr>
              <a:t>8. </a:t>
            </a:r>
            <a:r>
              <a:rPr lang="es-CL" sz="2400" dirty="0">
                <a:solidFill>
                  <a:srgbClr val="000000"/>
                </a:solidFill>
                <a:latin typeface="Lufga Regular"/>
                <a:cs typeface="Arial" panose="020B0604020202020204" pitchFamily="34" charset="0"/>
                <a:sym typeface="Calibri"/>
              </a:rPr>
              <a:t>Al encontrar al usuario lo debe seleccionar en el cuadro al lado izquierdo del nombre.</a:t>
            </a:r>
          </a:p>
          <a:p>
            <a:pPr marL="171450" indent="-171450" algn="just" defTabSz="685800">
              <a:buFontTx/>
              <a:buAutoNum type="arabicPeriod" startAt="6"/>
            </a:pPr>
            <a:endParaRPr lang="es-CL" sz="2400" dirty="0">
              <a:solidFill>
                <a:srgbClr val="000000"/>
              </a:solidFill>
              <a:latin typeface="Lufga Regular"/>
              <a:cs typeface="Arial" panose="020B0604020202020204" pitchFamily="34" charset="0"/>
              <a:sym typeface="Calibri"/>
            </a:endParaRPr>
          </a:p>
          <a:p>
            <a:pPr algn="just" defTabSz="685800"/>
            <a:r>
              <a:rPr lang="es-CL" sz="2400" dirty="0">
                <a:solidFill>
                  <a:srgbClr val="FF0000"/>
                </a:solidFill>
                <a:latin typeface="Lufga Regular"/>
                <a:cs typeface="Arial" panose="020B0604020202020204" pitchFamily="34" charset="0"/>
                <a:sym typeface="Calibri"/>
              </a:rPr>
              <a:t>9. </a:t>
            </a:r>
            <a:r>
              <a:rPr lang="es-CL" sz="2400" dirty="0">
                <a:solidFill>
                  <a:srgbClr val="000000"/>
                </a:solidFill>
                <a:latin typeface="Lufga Regular"/>
                <a:cs typeface="Arial" panose="020B0604020202020204" pitchFamily="34" charset="0"/>
                <a:sym typeface="Calibri"/>
              </a:rPr>
              <a:t>Después de realizar la búsqueda debe seleccionar el usuario y hacer clic en </a:t>
            </a:r>
            <a:r>
              <a:rPr lang="es-CL" sz="2400" b="1" dirty="0">
                <a:solidFill>
                  <a:srgbClr val="000000"/>
                </a:solidFill>
                <a:latin typeface="Lufga Regular"/>
                <a:cs typeface="Arial" panose="020B0604020202020204" pitchFamily="34" charset="0"/>
                <a:sym typeface="Calibri"/>
              </a:rPr>
              <a:t>Agregar y guardar</a:t>
            </a:r>
          </a:p>
        </p:txBody>
      </p:sp>
      <p:pic>
        <p:nvPicPr>
          <p:cNvPr id="2" name="Imagen 1">
            <a:extLst>
              <a:ext uri="{FF2B5EF4-FFF2-40B4-BE49-F238E27FC236}">
                <a16:creationId xmlns:a16="http://schemas.microsoft.com/office/drawing/2014/main" id="{D587D85D-EAB8-2452-56C6-E7AFAD14BC34}"/>
              </a:ext>
            </a:extLst>
          </p:cNvPr>
          <p:cNvPicPr>
            <a:picLocks noChangeAspect="1"/>
          </p:cNvPicPr>
          <p:nvPr/>
        </p:nvPicPr>
        <p:blipFill>
          <a:blip r:embed="rId3"/>
          <a:stretch>
            <a:fillRect/>
          </a:stretch>
        </p:blipFill>
        <p:spPr>
          <a:xfrm>
            <a:off x="9061929" y="1730144"/>
            <a:ext cx="7244872" cy="2861267"/>
          </a:xfrm>
          <a:prstGeom prst="rect">
            <a:avLst/>
          </a:prstGeom>
        </p:spPr>
      </p:pic>
      <p:pic>
        <p:nvPicPr>
          <p:cNvPr id="8" name="Imagen 7">
            <a:extLst>
              <a:ext uri="{FF2B5EF4-FFF2-40B4-BE49-F238E27FC236}">
                <a16:creationId xmlns:a16="http://schemas.microsoft.com/office/drawing/2014/main" id="{68EC9EB8-0B61-416F-E57E-CAD0E4C4C561}"/>
              </a:ext>
            </a:extLst>
          </p:cNvPr>
          <p:cNvPicPr>
            <a:picLocks noChangeAspect="1"/>
          </p:cNvPicPr>
          <p:nvPr/>
        </p:nvPicPr>
        <p:blipFill>
          <a:blip r:embed="rId4"/>
          <a:stretch>
            <a:fillRect/>
          </a:stretch>
        </p:blipFill>
        <p:spPr>
          <a:xfrm>
            <a:off x="9252048" y="4870168"/>
            <a:ext cx="6976875" cy="4447093"/>
          </a:xfrm>
          <a:prstGeom prst="rect">
            <a:avLst/>
          </a:prstGeom>
        </p:spPr>
      </p:pic>
      <p:sp>
        <p:nvSpPr>
          <p:cNvPr id="9" name="Elipse 8">
            <a:extLst>
              <a:ext uri="{FF2B5EF4-FFF2-40B4-BE49-F238E27FC236}">
                <a16:creationId xmlns:a16="http://schemas.microsoft.com/office/drawing/2014/main" id="{BA7A161B-1A2F-3F98-3F61-FFA9AF227A7A}"/>
              </a:ext>
            </a:extLst>
          </p:cNvPr>
          <p:cNvSpPr/>
          <p:nvPr/>
        </p:nvSpPr>
        <p:spPr>
          <a:xfrm>
            <a:off x="8245299" y="1959461"/>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6</a:t>
            </a:r>
          </a:p>
        </p:txBody>
      </p:sp>
      <p:sp>
        <p:nvSpPr>
          <p:cNvPr id="10" name="Elipse 9">
            <a:extLst>
              <a:ext uri="{FF2B5EF4-FFF2-40B4-BE49-F238E27FC236}">
                <a16:creationId xmlns:a16="http://schemas.microsoft.com/office/drawing/2014/main" id="{D0DC75C6-01D6-14D4-D89B-0F4F687F198E}"/>
              </a:ext>
            </a:extLst>
          </p:cNvPr>
          <p:cNvSpPr/>
          <p:nvPr/>
        </p:nvSpPr>
        <p:spPr>
          <a:xfrm>
            <a:off x="8312239" y="3991467"/>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7</a:t>
            </a:r>
          </a:p>
        </p:txBody>
      </p:sp>
      <p:sp>
        <p:nvSpPr>
          <p:cNvPr id="11" name="Elipse 10">
            <a:extLst>
              <a:ext uri="{FF2B5EF4-FFF2-40B4-BE49-F238E27FC236}">
                <a16:creationId xmlns:a16="http://schemas.microsoft.com/office/drawing/2014/main" id="{19E4F287-1499-AB2F-1BE6-C835F2A584DD}"/>
              </a:ext>
            </a:extLst>
          </p:cNvPr>
          <p:cNvSpPr/>
          <p:nvPr/>
        </p:nvSpPr>
        <p:spPr>
          <a:xfrm>
            <a:off x="3766934" y="4325150"/>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8</a:t>
            </a:r>
          </a:p>
        </p:txBody>
      </p:sp>
      <p:sp>
        <p:nvSpPr>
          <p:cNvPr id="12" name="Elipse 11">
            <a:extLst>
              <a:ext uri="{FF2B5EF4-FFF2-40B4-BE49-F238E27FC236}">
                <a16:creationId xmlns:a16="http://schemas.microsoft.com/office/drawing/2014/main" id="{D089C4C3-2BC1-19CA-CBF0-1E674DDE69A2}"/>
              </a:ext>
            </a:extLst>
          </p:cNvPr>
          <p:cNvSpPr/>
          <p:nvPr/>
        </p:nvSpPr>
        <p:spPr>
          <a:xfrm>
            <a:off x="4710488" y="5424844"/>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9</a:t>
            </a:r>
          </a:p>
        </p:txBody>
      </p:sp>
      <p:sp>
        <p:nvSpPr>
          <p:cNvPr id="13" name="Elipse 12">
            <a:extLst>
              <a:ext uri="{FF2B5EF4-FFF2-40B4-BE49-F238E27FC236}">
                <a16:creationId xmlns:a16="http://schemas.microsoft.com/office/drawing/2014/main" id="{37C45C6C-3ED4-F223-3A80-18DEAB5972FC}"/>
              </a:ext>
            </a:extLst>
          </p:cNvPr>
          <p:cNvSpPr/>
          <p:nvPr/>
        </p:nvSpPr>
        <p:spPr>
          <a:xfrm>
            <a:off x="6204918" y="6552725"/>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endParaRPr lang="es-CL" sz="2400" kern="0" dirty="0">
              <a:solidFill>
                <a:srgbClr val="FFFFFF"/>
              </a:solidFill>
              <a:latin typeface="Lufga Bold"/>
              <a:cs typeface="Helvetica"/>
              <a:sym typeface="Calibri"/>
            </a:endParaRPr>
          </a:p>
        </p:txBody>
      </p:sp>
      <p:sp>
        <p:nvSpPr>
          <p:cNvPr id="14" name="CuadroTexto 13">
            <a:extLst>
              <a:ext uri="{FF2B5EF4-FFF2-40B4-BE49-F238E27FC236}">
                <a16:creationId xmlns:a16="http://schemas.microsoft.com/office/drawing/2014/main" id="{81F59905-68D1-67AA-6DB8-4EA6FE2F4743}"/>
              </a:ext>
            </a:extLst>
          </p:cNvPr>
          <p:cNvSpPr txBox="1"/>
          <p:nvPr/>
        </p:nvSpPr>
        <p:spPr>
          <a:xfrm>
            <a:off x="6210485" y="6508377"/>
            <a:ext cx="408723" cy="3924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4289" tIns="34289" rIns="34289" bIns="34289" numCol="1" spcCol="38100" rtlCol="0" anchor="t">
            <a:spAutoFit/>
          </a:bodyPr>
          <a:lstStyle/>
          <a:p>
            <a:pPr defTabSz="685800" hangingPunct="0"/>
            <a:r>
              <a:rPr lang="en-US" sz="2100" b="1" kern="0" dirty="0">
                <a:solidFill>
                  <a:srgbClr val="FFFFFF"/>
                </a:solidFill>
                <a:latin typeface="Calibri"/>
                <a:ea typeface="Calibri"/>
                <a:cs typeface="Calibri"/>
                <a:sym typeface="Calibri"/>
              </a:rPr>
              <a:t>10</a:t>
            </a:r>
          </a:p>
        </p:txBody>
      </p:sp>
    </p:spTree>
    <p:extLst>
      <p:ext uri="{BB962C8B-B14F-4D97-AF65-F5344CB8AC3E}">
        <p14:creationId xmlns:p14="http://schemas.microsoft.com/office/powerpoint/2010/main" val="28109194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D81222"/>
        </a:solidFill>
        <a:effectLst/>
      </p:bgPr>
    </p:bg>
    <p:spTree>
      <p:nvGrpSpPr>
        <p:cNvPr id="1" name=""/>
        <p:cNvGrpSpPr/>
        <p:nvPr/>
      </p:nvGrpSpPr>
      <p:grpSpPr>
        <a:xfrm>
          <a:off x="0" y="0"/>
          <a:ext cx="0" cy="0"/>
          <a:chOff x="0" y="0"/>
          <a:chExt cx="0" cy="0"/>
        </a:xfrm>
      </p:grpSpPr>
      <p:sp>
        <p:nvSpPr>
          <p:cNvPr id="2" name="AutoShape 2"/>
          <p:cNvSpPr/>
          <p:nvPr/>
        </p:nvSpPr>
        <p:spPr>
          <a:xfrm>
            <a:off x="2287513" y="6079673"/>
            <a:ext cx="7085315" cy="0"/>
          </a:xfrm>
          <a:prstGeom prst="line">
            <a:avLst/>
          </a:prstGeom>
          <a:ln w="76200" cap="flat">
            <a:solidFill>
              <a:srgbClr val="FDA303"/>
            </a:solidFill>
            <a:prstDash val="solid"/>
            <a:headEnd type="none" w="sm" len="sm"/>
            <a:tailEnd type="none" w="sm" len="sm"/>
          </a:ln>
        </p:spPr>
        <p:txBody>
          <a:bodyPr/>
          <a:lstStyle/>
          <a:p>
            <a:endParaRPr lang="es-MX"/>
          </a:p>
        </p:txBody>
      </p:sp>
      <p:sp>
        <p:nvSpPr>
          <p:cNvPr id="4" name="TextBox 4"/>
          <p:cNvSpPr txBox="1"/>
          <p:nvPr/>
        </p:nvSpPr>
        <p:spPr>
          <a:xfrm>
            <a:off x="2287358" y="3148891"/>
            <a:ext cx="15265855" cy="2580065"/>
          </a:xfrm>
          <a:prstGeom prst="rect">
            <a:avLst/>
          </a:prstGeom>
        </p:spPr>
        <p:txBody>
          <a:bodyPr wrap="square" lIns="0" tIns="0" rIns="0" bIns="0" rtlCol="0" anchor="t">
            <a:spAutoFit/>
          </a:bodyPr>
          <a:lstStyle/>
          <a:p>
            <a:pPr algn="l">
              <a:lnSpc>
                <a:spcPts val="10656"/>
              </a:lnSpc>
            </a:pPr>
            <a:r>
              <a:rPr lang="en-US" sz="6600" b="1" dirty="0">
                <a:solidFill>
                  <a:srgbClr val="FFFFFF"/>
                </a:solidFill>
                <a:latin typeface="Encode Sans Semi-Bold"/>
                <a:ea typeface="Encode Sans Semi-Bold"/>
                <a:cs typeface="Encode Sans Semi-Bold"/>
                <a:sym typeface="Encode Sans Semi-Bold"/>
              </a:rPr>
              <a:t>Manual de SAP Ariba Guided Sourcing</a:t>
            </a:r>
          </a:p>
          <a:p>
            <a:pPr algn="l">
              <a:lnSpc>
                <a:spcPts val="10656"/>
              </a:lnSpc>
            </a:pPr>
            <a:r>
              <a:rPr lang="en-US" sz="6600" b="1" dirty="0" err="1">
                <a:solidFill>
                  <a:srgbClr val="FFFFFF"/>
                </a:solidFill>
                <a:latin typeface="Encode Sans Semi-Bold"/>
                <a:ea typeface="Encode Sans Semi-Bold"/>
                <a:cs typeface="Encode Sans Semi-Bold"/>
                <a:sym typeface="Encode Sans Semi-Bold"/>
              </a:rPr>
              <a:t>Proveedores</a:t>
            </a:r>
            <a:endParaRPr lang="en-US" sz="6600" b="1" dirty="0">
              <a:solidFill>
                <a:srgbClr val="FFFFFF"/>
              </a:solidFill>
              <a:latin typeface="Encode Sans Semi-Bold"/>
              <a:ea typeface="Encode Sans Semi-Bold"/>
              <a:cs typeface="Encode Sans Semi-Bold"/>
              <a:sym typeface="Encode Sans Semi-Bold"/>
            </a:endParaRPr>
          </a:p>
        </p:txBody>
      </p:sp>
      <p:sp>
        <p:nvSpPr>
          <p:cNvPr id="5" name="TextBox 5"/>
          <p:cNvSpPr txBox="1"/>
          <p:nvPr/>
        </p:nvSpPr>
        <p:spPr>
          <a:xfrm>
            <a:off x="2287051" y="6436973"/>
            <a:ext cx="6714824" cy="331886"/>
          </a:xfrm>
          <a:prstGeom prst="rect">
            <a:avLst/>
          </a:prstGeom>
        </p:spPr>
        <p:txBody>
          <a:bodyPr lIns="0" tIns="0" rIns="0" bIns="0" rtlCol="0" anchor="t">
            <a:spAutoFit/>
          </a:bodyPr>
          <a:lstStyle/>
          <a:p>
            <a:pPr algn="l">
              <a:lnSpc>
                <a:spcPts val="2800"/>
              </a:lnSpc>
            </a:pPr>
            <a:r>
              <a:rPr lang="en-US" sz="2000" dirty="0" err="1">
                <a:solidFill>
                  <a:srgbClr val="FFFFFF"/>
                </a:solidFill>
                <a:latin typeface="Clear Sans"/>
                <a:ea typeface="Clear Sans"/>
                <a:cs typeface="Clear Sans"/>
                <a:sym typeface="Clear Sans"/>
              </a:rPr>
              <a:t>Diciembre</a:t>
            </a:r>
            <a:r>
              <a:rPr lang="en-US" sz="2000" dirty="0">
                <a:solidFill>
                  <a:srgbClr val="FFFFFF"/>
                </a:solidFill>
                <a:latin typeface="Clear Sans"/>
                <a:ea typeface="Clear Sans"/>
                <a:cs typeface="Clear Sans"/>
                <a:sym typeface="Clear Sans"/>
              </a:rPr>
              <a:t> 2024.</a:t>
            </a:r>
          </a:p>
        </p:txBody>
      </p:sp>
      <p:grpSp>
        <p:nvGrpSpPr>
          <p:cNvPr id="6" name="Group 6"/>
          <p:cNvGrpSpPr/>
          <p:nvPr/>
        </p:nvGrpSpPr>
        <p:grpSpPr>
          <a:xfrm>
            <a:off x="11898351" y="-1182"/>
            <a:ext cx="6389649" cy="10246121"/>
            <a:chOff x="0" y="0"/>
            <a:chExt cx="8519532" cy="13661494"/>
          </a:xfrm>
        </p:grpSpPr>
        <p:sp>
          <p:nvSpPr>
            <p:cNvPr id="7" name="Freeform 7"/>
            <p:cNvSpPr/>
            <p:nvPr/>
          </p:nvSpPr>
          <p:spPr>
            <a:xfrm>
              <a:off x="0" y="0"/>
              <a:ext cx="8499777" cy="6891492"/>
            </a:xfrm>
            <a:custGeom>
              <a:avLst/>
              <a:gdLst/>
              <a:ahLst/>
              <a:cxnLst/>
              <a:rect l="l" t="t" r="r" b="b"/>
              <a:pathLst>
                <a:path w="8499777" h="6891492">
                  <a:moveTo>
                    <a:pt x="0" y="0"/>
                  </a:moveTo>
                  <a:lnTo>
                    <a:pt x="8499777" y="0"/>
                  </a:lnTo>
                  <a:lnTo>
                    <a:pt x="8499777" y="6891492"/>
                  </a:lnTo>
                  <a:lnTo>
                    <a:pt x="0" y="6891492"/>
                  </a:lnTo>
                  <a:lnTo>
                    <a:pt x="0" y="0"/>
                  </a:lnTo>
                  <a:close/>
                </a:path>
              </a:pathLst>
            </a:custGeom>
            <a:blipFill>
              <a:blip r:embed="rId2">
                <a:alphaModFix amt="5000"/>
                <a:extLst>
                  <a:ext uri="{96DAC541-7B7A-43D3-8B79-37D633B846F1}">
                    <asvg:svgBlip xmlns:asvg="http://schemas.microsoft.com/office/drawing/2016/SVG/main" r:embed="rId3"/>
                  </a:ext>
                </a:extLst>
              </a:blip>
              <a:stretch>
                <a:fillRect t="-24089" r="-26625"/>
              </a:stretch>
            </a:blipFill>
          </p:spPr>
          <p:txBody>
            <a:bodyPr/>
            <a:lstStyle/>
            <a:p>
              <a:endParaRPr lang="es-MX"/>
            </a:p>
          </p:txBody>
        </p:sp>
        <p:sp>
          <p:nvSpPr>
            <p:cNvPr id="8" name="Freeform 8"/>
            <p:cNvSpPr/>
            <p:nvPr/>
          </p:nvSpPr>
          <p:spPr>
            <a:xfrm rot="-10800000">
              <a:off x="0" y="7112079"/>
              <a:ext cx="8519532" cy="6549415"/>
            </a:xfrm>
            <a:custGeom>
              <a:avLst/>
              <a:gdLst/>
              <a:ahLst/>
              <a:cxnLst/>
              <a:rect l="l" t="t" r="r" b="b"/>
              <a:pathLst>
                <a:path w="8519532" h="6549415">
                  <a:moveTo>
                    <a:pt x="0" y="0"/>
                  </a:moveTo>
                  <a:lnTo>
                    <a:pt x="8519532" y="0"/>
                  </a:lnTo>
                  <a:lnTo>
                    <a:pt x="8519532" y="6549415"/>
                  </a:lnTo>
                  <a:lnTo>
                    <a:pt x="0" y="6549415"/>
                  </a:lnTo>
                  <a:lnTo>
                    <a:pt x="0" y="0"/>
                  </a:lnTo>
                  <a:close/>
                </a:path>
              </a:pathLst>
            </a:custGeom>
            <a:blipFill>
              <a:blip r:embed="rId2">
                <a:alphaModFix amt="5000"/>
                <a:extLst>
                  <a:ext uri="{96DAC541-7B7A-43D3-8B79-37D633B846F1}">
                    <asvg:svgBlip xmlns:asvg="http://schemas.microsoft.com/office/drawing/2016/SVG/main" r:embed="rId3"/>
                  </a:ext>
                </a:extLst>
              </a:blip>
              <a:stretch>
                <a:fillRect l="-26331" t="-30570"/>
              </a:stretch>
            </a:blipFill>
          </p:spPr>
          <p:txBody>
            <a:bodyPr/>
            <a:lstStyle/>
            <a:p>
              <a:endParaRPr lang="es-MX"/>
            </a:p>
          </p:txBody>
        </p:sp>
      </p:grpSp>
      <p:pic>
        <p:nvPicPr>
          <p:cNvPr id="10" name="Picture 9">
            <a:extLst>
              <a:ext uri="{FF2B5EF4-FFF2-40B4-BE49-F238E27FC236}">
                <a16:creationId xmlns:a16="http://schemas.microsoft.com/office/drawing/2014/main" id="{5B5B509E-AECB-859F-228B-BB7943BFBBD9}"/>
              </a:ext>
            </a:extLst>
          </p:cNvPr>
          <p:cNvPicPr>
            <a:picLocks noChangeAspect="1"/>
          </p:cNvPicPr>
          <p:nvPr/>
        </p:nvPicPr>
        <p:blipFill>
          <a:blip r:embed="rId4"/>
          <a:stretch>
            <a:fillRect/>
          </a:stretch>
        </p:blipFill>
        <p:spPr>
          <a:xfrm>
            <a:off x="1466491" y="-75816"/>
            <a:ext cx="3903453" cy="1704386"/>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6C5EFB-5838-1D07-AF1E-29DD468062FA}"/>
            </a:ext>
          </a:extLst>
        </p:cNvPr>
        <p:cNvGrpSpPr/>
        <p:nvPr/>
      </p:nvGrpSpPr>
      <p:grpSpPr>
        <a:xfrm>
          <a:off x="0" y="0"/>
          <a:ext cx="0" cy="0"/>
          <a:chOff x="0" y="0"/>
          <a:chExt cx="0" cy="0"/>
        </a:xfrm>
      </p:grpSpPr>
      <p:sp>
        <p:nvSpPr>
          <p:cNvPr id="4" name="TextBox 4">
            <a:extLst>
              <a:ext uri="{FF2B5EF4-FFF2-40B4-BE49-F238E27FC236}">
                <a16:creationId xmlns:a16="http://schemas.microsoft.com/office/drawing/2014/main" id="{73C1D77B-4219-1A79-267C-7F3DA718EEEB}"/>
              </a:ext>
            </a:extLst>
          </p:cNvPr>
          <p:cNvSpPr txBox="1"/>
          <p:nvPr/>
        </p:nvSpPr>
        <p:spPr>
          <a:xfrm>
            <a:off x="2983749" y="868038"/>
            <a:ext cx="14830721" cy="692497"/>
          </a:xfrm>
          <a:prstGeom prst="rect">
            <a:avLst/>
          </a:prstGeom>
        </p:spPr>
        <p:txBody>
          <a:bodyPr wrap="square" lIns="0" tIns="0" rIns="0" bIns="0" rtlCol="0" anchor="t">
            <a:spAutoFit/>
          </a:bodyPr>
          <a:lstStyle/>
          <a:p>
            <a:pPr marL="0" marR="0" lvl="0" indent="0" algn="l" defTabSz="685800" rtl="0" eaLnBrk="1" fontAlgn="auto" latinLnBrk="0" hangingPunct="0">
              <a:lnSpc>
                <a:spcPct val="100000"/>
              </a:lnSpc>
              <a:spcBef>
                <a:spcPts val="0"/>
              </a:spcBef>
              <a:spcAft>
                <a:spcPts val="0"/>
              </a:spcAft>
              <a:buClrTx/>
              <a:buSzTx/>
              <a:buFontTx/>
              <a:buNone/>
              <a:tabLst/>
              <a:defRPr sz="7800">
                <a:solidFill>
                  <a:srgbClr val="E42D2B"/>
                </a:solidFill>
                <a:latin typeface="Noka Trial Bold"/>
                <a:ea typeface="Noka Trial Bold"/>
                <a:cs typeface="Noka Trial Bold"/>
                <a:sym typeface="Noka Trial Bold"/>
              </a:defRPr>
            </a:pPr>
            <a:r>
              <a:rPr kumimoji="0" lang="es-MX" sz="4500" b="0" i="0" u="none" strike="noStrike" kern="0" cap="none" spc="0" normalizeH="0" baseline="0" noProof="0" dirty="0">
                <a:ln>
                  <a:noFill/>
                </a:ln>
                <a:solidFill>
                  <a:srgbClr val="E42D2B"/>
                </a:solidFill>
                <a:effectLst/>
                <a:uLnTx/>
                <a:uFillTx/>
                <a:latin typeface="Noka Trial Bold"/>
                <a:sym typeface="Noka Trial Bold"/>
              </a:rPr>
              <a:t>Administración básica de usuarios</a:t>
            </a:r>
          </a:p>
        </p:txBody>
      </p:sp>
      <p:grpSp>
        <p:nvGrpSpPr>
          <p:cNvPr id="5" name="Group 5">
            <a:extLst>
              <a:ext uri="{FF2B5EF4-FFF2-40B4-BE49-F238E27FC236}">
                <a16:creationId xmlns:a16="http://schemas.microsoft.com/office/drawing/2014/main" id="{3C270060-354A-3C17-F4B7-CCCA9815B79F}"/>
              </a:ext>
            </a:extLst>
          </p:cNvPr>
          <p:cNvGrpSpPr/>
          <p:nvPr/>
        </p:nvGrpSpPr>
        <p:grpSpPr>
          <a:xfrm>
            <a:off x="9525" y="9258300"/>
            <a:ext cx="18278475" cy="1028700"/>
            <a:chOff x="0" y="0"/>
            <a:chExt cx="6668037" cy="375273"/>
          </a:xfrm>
        </p:grpSpPr>
        <p:sp>
          <p:nvSpPr>
            <p:cNvPr id="6" name="Freeform 6">
              <a:extLst>
                <a:ext uri="{FF2B5EF4-FFF2-40B4-BE49-F238E27FC236}">
                  <a16:creationId xmlns:a16="http://schemas.microsoft.com/office/drawing/2014/main" id="{4D8B97DF-77F4-D516-845B-59616B7963C7}"/>
                </a:ext>
              </a:extLst>
            </p:cNvPr>
            <p:cNvSpPr/>
            <p:nvPr/>
          </p:nvSpPr>
          <p:spPr>
            <a:xfrm>
              <a:off x="0" y="0"/>
              <a:ext cx="6668037" cy="375273"/>
            </a:xfrm>
            <a:custGeom>
              <a:avLst/>
              <a:gdLst/>
              <a:ahLst/>
              <a:cxnLst/>
              <a:rect l="l" t="t" r="r" b="b"/>
              <a:pathLst>
                <a:path w="6668037" h="375273">
                  <a:moveTo>
                    <a:pt x="0" y="0"/>
                  </a:moveTo>
                  <a:lnTo>
                    <a:pt x="6668037" y="0"/>
                  </a:lnTo>
                  <a:lnTo>
                    <a:pt x="6668037" y="375273"/>
                  </a:lnTo>
                  <a:lnTo>
                    <a:pt x="0" y="375273"/>
                  </a:lnTo>
                  <a:close/>
                </a:path>
              </a:pathLst>
            </a:custGeom>
            <a:solidFill>
              <a:srgbClr val="131516"/>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7" name="Freeform 7">
            <a:extLst>
              <a:ext uri="{FF2B5EF4-FFF2-40B4-BE49-F238E27FC236}">
                <a16:creationId xmlns:a16="http://schemas.microsoft.com/office/drawing/2014/main" id="{47F027E5-9EFF-525D-8E00-127C3787B420}"/>
              </a:ext>
            </a:extLst>
          </p:cNvPr>
          <p:cNvSpPr/>
          <p:nvPr/>
        </p:nvSpPr>
        <p:spPr>
          <a:xfrm>
            <a:off x="1028700" y="865785"/>
            <a:ext cx="1399545" cy="582668"/>
          </a:xfrm>
          <a:custGeom>
            <a:avLst/>
            <a:gdLst/>
            <a:ahLst/>
            <a:cxnLst/>
            <a:rect l="l" t="t" r="r" b="b"/>
            <a:pathLst>
              <a:path w="1399545" h="582668">
                <a:moveTo>
                  <a:pt x="0" y="0"/>
                </a:moveTo>
                <a:lnTo>
                  <a:pt x="1399545" y="0"/>
                </a:lnTo>
                <a:lnTo>
                  <a:pt x="1399545" y="582668"/>
                </a:lnTo>
                <a:lnTo>
                  <a:pt x="0" y="582668"/>
                </a:lnTo>
                <a:lnTo>
                  <a:pt x="0" y="0"/>
                </a:lnTo>
                <a:close/>
              </a:path>
            </a:pathLst>
          </a:custGeom>
          <a:blipFill>
            <a:blip r:embed="rId2"/>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sp>
        <p:nvSpPr>
          <p:cNvPr id="3" name="TextBox 18">
            <a:extLst>
              <a:ext uri="{FF2B5EF4-FFF2-40B4-BE49-F238E27FC236}">
                <a16:creationId xmlns:a16="http://schemas.microsoft.com/office/drawing/2014/main" id="{E26AB46E-F7AE-0A44-C24A-63046D29F974}"/>
              </a:ext>
            </a:extLst>
          </p:cNvPr>
          <p:cNvSpPr txBox="1"/>
          <p:nvPr/>
        </p:nvSpPr>
        <p:spPr>
          <a:xfrm>
            <a:off x="1132442" y="1972233"/>
            <a:ext cx="5748233" cy="369332"/>
          </a:xfrm>
          <a:prstGeom prst="rect">
            <a:avLst/>
          </a:prstGeom>
        </p:spPr>
        <p:txBody>
          <a:bodyPr wrap="square" lIns="0" tIns="0" rIns="0" bIns="0" rtlCol="0" anchor="t">
            <a:spAutoFit/>
          </a:bodyPr>
          <a:ls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defTabSz="685800"/>
            <a:r>
              <a:rPr lang="es-CL" sz="2400" dirty="0">
                <a:solidFill>
                  <a:srgbClr val="FF0000"/>
                </a:solidFill>
                <a:latin typeface="Lufga Regular"/>
                <a:cs typeface="Arial" panose="020B0604020202020204" pitchFamily="34" charset="0"/>
                <a:sym typeface="Calibri"/>
              </a:rPr>
              <a:t>10.</a:t>
            </a:r>
            <a:r>
              <a:rPr lang="es-CL" sz="2400" dirty="0">
                <a:solidFill>
                  <a:srgbClr val="000000"/>
                </a:solidFill>
                <a:latin typeface="Lufga Regular"/>
                <a:cs typeface="Arial" panose="020B0604020202020204" pitchFamily="34" charset="0"/>
                <a:sym typeface="Calibri"/>
              </a:rPr>
              <a:t>   Luego debe hacer clic en </a:t>
            </a:r>
            <a:r>
              <a:rPr lang="es-CL" sz="2400" b="1" dirty="0">
                <a:solidFill>
                  <a:srgbClr val="000000"/>
                </a:solidFill>
                <a:latin typeface="Lufga Regular"/>
                <a:cs typeface="Arial" panose="020B0604020202020204" pitchFamily="34" charset="0"/>
                <a:sym typeface="Calibri"/>
              </a:rPr>
              <a:t>Guardar</a:t>
            </a:r>
          </a:p>
        </p:txBody>
      </p:sp>
      <p:sp>
        <p:nvSpPr>
          <p:cNvPr id="2" name="TextBox 18">
            <a:extLst>
              <a:ext uri="{FF2B5EF4-FFF2-40B4-BE49-F238E27FC236}">
                <a16:creationId xmlns:a16="http://schemas.microsoft.com/office/drawing/2014/main" id="{87F85D7C-0A15-1226-560A-F4DA1E99E181}"/>
              </a:ext>
            </a:extLst>
          </p:cNvPr>
          <p:cNvSpPr txBox="1"/>
          <p:nvPr/>
        </p:nvSpPr>
        <p:spPr>
          <a:xfrm>
            <a:off x="9266323" y="1892620"/>
            <a:ext cx="8063977" cy="738664"/>
          </a:xfrm>
          <a:prstGeom prst="rect">
            <a:avLst/>
          </a:prstGeom>
        </p:spPr>
        <p:txBody>
          <a:bodyPr wrap="square" lIns="0" tIns="0" rIns="0" bIns="0" rtlCol="0" anchor="t">
            <a:spAutoFit/>
          </a:bodyPr>
          <a:ls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defTabSz="685800"/>
            <a:r>
              <a:rPr lang="es-CL" sz="2400" dirty="0">
                <a:solidFill>
                  <a:srgbClr val="FF0000"/>
                </a:solidFill>
                <a:latin typeface="Lufga Regular"/>
                <a:cs typeface="Arial" panose="020B0604020202020204" pitchFamily="34" charset="0"/>
                <a:sym typeface="Calibri"/>
              </a:rPr>
              <a:t>11.</a:t>
            </a:r>
            <a:r>
              <a:rPr lang="es-CL" sz="2400" dirty="0">
                <a:solidFill>
                  <a:srgbClr val="000000"/>
                </a:solidFill>
                <a:latin typeface="Lufga Regular"/>
                <a:cs typeface="Arial" panose="020B0604020202020204" pitchFamily="34" charset="0"/>
                <a:sym typeface="Calibri"/>
              </a:rPr>
              <a:t> Visualizar la nueva función creada y para dejar guardados los cambios debe hacer nuevamente en </a:t>
            </a:r>
            <a:r>
              <a:rPr lang="es-CL" sz="2400" b="1" dirty="0">
                <a:solidFill>
                  <a:srgbClr val="000000"/>
                </a:solidFill>
                <a:latin typeface="Lufga Regular"/>
                <a:cs typeface="Arial" panose="020B0604020202020204" pitchFamily="34" charset="0"/>
                <a:sym typeface="Calibri"/>
              </a:rPr>
              <a:t>Guardar.</a:t>
            </a:r>
          </a:p>
        </p:txBody>
      </p:sp>
      <p:pic>
        <p:nvPicPr>
          <p:cNvPr id="8" name="Imagen 7">
            <a:extLst>
              <a:ext uri="{FF2B5EF4-FFF2-40B4-BE49-F238E27FC236}">
                <a16:creationId xmlns:a16="http://schemas.microsoft.com/office/drawing/2014/main" id="{F4E4F96C-908F-AD71-5B6A-F586A145ED07}"/>
              </a:ext>
            </a:extLst>
          </p:cNvPr>
          <p:cNvPicPr>
            <a:picLocks noChangeAspect="1"/>
          </p:cNvPicPr>
          <p:nvPr/>
        </p:nvPicPr>
        <p:blipFill>
          <a:blip r:embed="rId3"/>
          <a:stretch>
            <a:fillRect/>
          </a:stretch>
        </p:blipFill>
        <p:spPr>
          <a:xfrm>
            <a:off x="1132441" y="3056124"/>
            <a:ext cx="7039204" cy="5447873"/>
          </a:xfrm>
          <a:prstGeom prst="rect">
            <a:avLst/>
          </a:prstGeom>
          <a:ln>
            <a:solidFill>
              <a:schemeClr val="accent1"/>
            </a:solidFill>
          </a:ln>
        </p:spPr>
      </p:pic>
      <p:pic>
        <p:nvPicPr>
          <p:cNvPr id="9" name="Imagen 8">
            <a:extLst>
              <a:ext uri="{FF2B5EF4-FFF2-40B4-BE49-F238E27FC236}">
                <a16:creationId xmlns:a16="http://schemas.microsoft.com/office/drawing/2014/main" id="{7BDAD875-2689-2229-B0BD-493E99222822}"/>
              </a:ext>
            </a:extLst>
          </p:cNvPr>
          <p:cNvPicPr>
            <a:picLocks noChangeAspect="1"/>
          </p:cNvPicPr>
          <p:nvPr/>
        </p:nvPicPr>
        <p:blipFill>
          <a:blip r:embed="rId4"/>
          <a:stretch>
            <a:fillRect/>
          </a:stretch>
        </p:blipFill>
        <p:spPr>
          <a:xfrm>
            <a:off x="9266323" y="3062002"/>
            <a:ext cx="8063977" cy="5447873"/>
          </a:xfrm>
          <a:prstGeom prst="rect">
            <a:avLst/>
          </a:prstGeom>
          <a:ln>
            <a:solidFill>
              <a:schemeClr val="accent1"/>
            </a:solidFill>
          </a:ln>
        </p:spPr>
      </p:pic>
      <p:sp>
        <p:nvSpPr>
          <p:cNvPr id="10" name="Elipse 9">
            <a:extLst>
              <a:ext uri="{FF2B5EF4-FFF2-40B4-BE49-F238E27FC236}">
                <a16:creationId xmlns:a16="http://schemas.microsoft.com/office/drawing/2014/main" id="{9F4375B0-6226-1C74-2E17-F5F5F984B71B}"/>
              </a:ext>
            </a:extLst>
          </p:cNvPr>
          <p:cNvSpPr/>
          <p:nvPr/>
        </p:nvSpPr>
        <p:spPr>
          <a:xfrm>
            <a:off x="6023272" y="1968158"/>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endParaRPr lang="es-CL" sz="2400" kern="0" dirty="0">
              <a:solidFill>
                <a:srgbClr val="FFFFFF"/>
              </a:solidFill>
              <a:latin typeface="Lufga Bold"/>
              <a:cs typeface="Helvetica"/>
              <a:sym typeface="Calibri"/>
            </a:endParaRPr>
          </a:p>
        </p:txBody>
      </p:sp>
      <p:sp>
        <p:nvSpPr>
          <p:cNvPr id="11" name="CuadroTexto 10">
            <a:extLst>
              <a:ext uri="{FF2B5EF4-FFF2-40B4-BE49-F238E27FC236}">
                <a16:creationId xmlns:a16="http://schemas.microsoft.com/office/drawing/2014/main" id="{31254125-9F31-4CD8-1ED4-AAEF579B70D3}"/>
              </a:ext>
            </a:extLst>
          </p:cNvPr>
          <p:cNvSpPr txBox="1"/>
          <p:nvPr/>
        </p:nvSpPr>
        <p:spPr>
          <a:xfrm>
            <a:off x="6006031" y="1949093"/>
            <a:ext cx="408723" cy="3924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4289" tIns="34289" rIns="34289" bIns="34289" numCol="1" spcCol="38100" rtlCol="0" anchor="t">
            <a:spAutoFit/>
          </a:bodyPr>
          <a:lstStyle/>
          <a:p>
            <a:pPr defTabSz="685800" hangingPunct="0"/>
            <a:r>
              <a:rPr lang="en-US" sz="2100" b="1" kern="0" dirty="0">
                <a:solidFill>
                  <a:srgbClr val="FFFFFF"/>
                </a:solidFill>
                <a:latin typeface="Calibri"/>
                <a:ea typeface="Calibri"/>
                <a:cs typeface="Calibri"/>
                <a:sym typeface="Calibri"/>
              </a:rPr>
              <a:t>11</a:t>
            </a:r>
          </a:p>
        </p:txBody>
      </p:sp>
      <p:sp>
        <p:nvSpPr>
          <p:cNvPr id="12" name="Elipse 11">
            <a:extLst>
              <a:ext uri="{FF2B5EF4-FFF2-40B4-BE49-F238E27FC236}">
                <a16:creationId xmlns:a16="http://schemas.microsoft.com/office/drawing/2014/main" id="{AC2C1026-302F-880F-82F5-F04D3474E890}"/>
              </a:ext>
            </a:extLst>
          </p:cNvPr>
          <p:cNvSpPr/>
          <p:nvPr/>
        </p:nvSpPr>
        <p:spPr>
          <a:xfrm>
            <a:off x="6471952" y="2754746"/>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endParaRPr lang="es-CL" sz="2400" kern="0" dirty="0">
              <a:solidFill>
                <a:srgbClr val="FFFFFF"/>
              </a:solidFill>
              <a:latin typeface="Lufga Bold"/>
              <a:cs typeface="Helvetica"/>
              <a:sym typeface="Calibri"/>
            </a:endParaRPr>
          </a:p>
        </p:txBody>
      </p:sp>
      <p:sp>
        <p:nvSpPr>
          <p:cNvPr id="13" name="CuadroTexto 12">
            <a:extLst>
              <a:ext uri="{FF2B5EF4-FFF2-40B4-BE49-F238E27FC236}">
                <a16:creationId xmlns:a16="http://schemas.microsoft.com/office/drawing/2014/main" id="{02BA42AC-B1FA-90E6-C40C-70AA8CF4B021}"/>
              </a:ext>
            </a:extLst>
          </p:cNvPr>
          <p:cNvSpPr txBox="1"/>
          <p:nvPr/>
        </p:nvSpPr>
        <p:spPr>
          <a:xfrm>
            <a:off x="6471952" y="2720539"/>
            <a:ext cx="408723" cy="3924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4289" tIns="34289" rIns="34289" bIns="34289" numCol="1" spcCol="38100" rtlCol="0" anchor="t">
            <a:spAutoFit/>
          </a:bodyPr>
          <a:lstStyle/>
          <a:p>
            <a:pPr defTabSz="685800" hangingPunct="0"/>
            <a:r>
              <a:rPr lang="en-US" sz="2100" b="1" kern="0" dirty="0">
                <a:solidFill>
                  <a:srgbClr val="FFFFFF"/>
                </a:solidFill>
                <a:latin typeface="Calibri"/>
                <a:ea typeface="Calibri"/>
                <a:cs typeface="Calibri"/>
                <a:sym typeface="Calibri"/>
              </a:rPr>
              <a:t>11</a:t>
            </a:r>
          </a:p>
        </p:txBody>
      </p:sp>
      <p:sp>
        <p:nvSpPr>
          <p:cNvPr id="14" name="Elipse 13">
            <a:extLst>
              <a:ext uri="{FF2B5EF4-FFF2-40B4-BE49-F238E27FC236}">
                <a16:creationId xmlns:a16="http://schemas.microsoft.com/office/drawing/2014/main" id="{82F1EFF5-0859-ABB3-535F-20789FA67A2E}"/>
              </a:ext>
            </a:extLst>
          </p:cNvPr>
          <p:cNvSpPr/>
          <p:nvPr/>
        </p:nvSpPr>
        <p:spPr>
          <a:xfrm>
            <a:off x="15028397" y="2369444"/>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endParaRPr lang="es-CL" sz="2400" kern="0" dirty="0">
              <a:solidFill>
                <a:srgbClr val="FFFFFF"/>
              </a:solidFill>
              <a:latin typeface="Lufga Bold"/>
              <a:cs typeface="Helvetica"/>
              <a:sym typeface="Calibri"/>
            </a:endParaRPr>
          </a:p>
        </p:txBody>
      </p:sp>
      <p:sp>
        <p:nvSpPr>
          <p:cNvPr id="15" name="CuadroTexto 14">
            <a:extLst>
              <a:ext uri="{FF2B5EF4-FFF2-40B4-BE49-F238E27FC236}">
                <a16:creationId xmlns:a16="http://schemas.microsoft.com/office/drawing/2014/main" id="{66ED85A4-ED3B-7476-BF44-9D57362E1B2A}"/>
              </a:ext>
            </a:extLst>
          </p:cNvPr>
          <p:cNvSpPr txBox="1"/>
          <p:nvPr/>
        </p:nvSpPr>
        <p:spPr>
          <a:xfrm>
            <a:off x="15028397" y="2362332"/>
            <a:ext cx="408723" cy="3924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4289" tIns="34289" rIns="34289" bIns="34289" numCol="1" spcCol="38100" rtlCol="0" anchor="t">
            <a:spAutoFit/>
          </a:bodyPr>
          <a:lstStyle/>
          <a:p>
            <a:pPr defTabSz="685800" hangingPunct="0"/>
            <a:r>
              <a:rPr lang="en-US" sz="2100" b="1" kern="0" dirty="0">
                <a:solidFill>
                  <a:srgbClr val="FFFFFF"/>
                </a:solidFill>
                <a:latin typeface="Calibri"/>
                <a:ea typeface="Calibri"/>
                <a:cs typeface="Calibri"/>
                <a:sym typeface="Calibri"/>
              </a:rPr>
              <a:t>12</a:t>
            </a:r>
          </a:p>
        </p:txBody>
      </p:sp>
      <p:sp>
        <p:nvSpPr>
          <p:cNvPr id="16" name="Elipse 15">
            <a:extLst>
              <a:ext uri="{FF2B5EF4-FFF2-40B4-BE49-F238E27FC236}">
                <a16:creationId xmlns:a16="http://schemas.microsoft.com/office/drawing/2014/main" id="{6623F9C5-33CF-6B7C-CDA4-584B2B8308A9}"/>
              </a:ext>
            </a:extLst>
          </p:cNvPr>
          <p:cNvSpPr/>
          <p:nvPr/>
        </p:nvSpPr>
        <p:spPr>
          <a:xfrm>
            <a:off x="16255066" y="2687182"/>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endParaRPr lang="es-CL" sz="2400" kern="0" dirty="0">
              <a:solidFill>
                <a:srgbClr val="FFFFFF"/>
              </a:solidFill>
              <a:latin typeface="Lufga Bold"/>
              <a:cs typeface="Helvetica"/>
              <a:sym typeface="Calibri"/>
            </a:endParaRPr>
          </a:p>
        </p:txBody>
      </p:sp>
      <p:sp>
        <p:nvSpPr>
          <p:cNvPr id="17" name="CuadroTexto 16">
            <a:extLst>
              <a:ext uri="{FF2B5EF4-FFF2-40B4-BE49-F238E27FC236}">
                <a16:creationId xmlns:a16="http://schemas.microsoft.com/office/drawing/2014/main" id="{39F209F2-1A36-E8D5-031B-5658C6F54195}"/>
              </a:ext>
            </a:extLst>
          </p:cNvPr>
          <p:cNvSpPr txBox="1"/>
          <p:nvPr/>
        </p:nvSpPr>
        <p:spPr>
          <a:xfrm>
            <a:off x="16255066" y="2652975"/>
            <a:ext cx="408723" cy="3924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4289" tIns="34289" rIns="34289" bIns="34289" numCol="1" spcCol="38100" rtlCol="0" anchor="t">
            <a:spAutoFit/>
          </a:bodyPr>
          <a:lstStyle/>
          <a:p>
            <a:pPr defTabSz="685800" hangingPunct="0"/>
            <a:r>
              <a:rPr lang="en-US" sz="2100" b="1" kern="0" dirty="0">
                <a:solidFill>
                  <a:srgbClr val="FFFFFF"/>
                </a:solidFill>
                <a:latin typeface="Calibri"/>
                <a:ea typeface="Calibri"/>
                <a:cs typeface="Calibri"/>
                <a:sym typeface="Calibri"/>
              </a:rPr>
              <a:t>12</a:t>
            </a:r>
          </a:p>
        </p:txBody>
      </p:sp>
    </p:spTree>
    <p:extLst>
      <p:ext uri="{BB962C8B-B14F-4D97-AF65-F5344CB8AC3E}">
        <p14:creationId xmlns:p14="http://schemas.microsoft.com/office/powerpoint/2010/main" val="38734458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B24E2-7C63-6FDE-BC09-DC8F50DC86AD}"/>
            </a:ext>
          </a:extLst>
        </p:cNvPr>
        <p:cNvGrpSpPr/>
        <p:nvPr/>
      </p:nvGrpSpPr>
      <p:grpSpPr>
        <a:xfrm>
          <a:off x="0" y="0"/>
          <a:ext cx="0" cy="0"/>
          <a:chOff x="0" y="0"/>
          <a:chExt cx="0" cy="0"/>
        </a:xfrm>
      </p:grpSpPr>
      <p:sp>
        <p:nvSpPr>
          <p:cNvPr id="4" name="TextBox 4">
            <a:extLst>
              <a:ext uri="{FF2B5EF4-FFF2-40B4-BE49-F238E27FC236}">
                <a16:creationId xmlns:a16="http://schemas.microsoft.com/office/drawing/2014/main" id="{B297A065-2FB2-BAA6-361E-7EC956F1E183}"/>
              </a:ext>
            </a:extLst>
          </p:cNvPr>
          <p:cNvSpPr txBox="1"/>
          <p:nvPr/>
        </p:nvSpPr>
        <p:spPr>
          <a:xfrm>
            <a:off x="2983749" y="868038"/>
            <a:ext cx="14830721" cy="692497"/>
          </a:xfrm>
          <a:prstGeom prst="rect">
            <a:avLst/>
          </a:prstGeom>
        </p:spPr>
        <p:txBody>
          <a:bodyPr wrap="square" lIns="0" tIns="0" rIns="0" bIns="0" rtlCol="0" anchor="t">
            <a:spAutoFit/>
          </a:bodyPr>
          <a:lstStyle/>
          <a:p>
            <a:pPr marL="0" marR="0" lvl="0" indent="0" algn="l" defTabSz="685800" rtl="0" eaLnBrk="1" fontAlgn="auto" latinLnBrk="0" hangingPunct="0">
              <a:lnSpc>
                <a:spcPct val="100000"/>
              </a:lnSpc>
              <a:spcBef>
                <a:spcPts val="0"/>
              </a:spcBef>
              <a:spcAft>
                <a:spcPts val="0"/>
              </a:spcAft>
              <a:buClrTx/>
              <a:buSzTx/>
              <a:buFontTx/>
              <a:buNone/>
              <a:tabLst/>
              <a:defRPr sz="7800">
                <a:solidFill>
                  <a:srgbClr val="E42D2B"/>
                </a:solidFill>
                <a:latin typeface="Noka Trial Bold"/>
                <a:ea typeface="Noka Trial Bold"/>
                <a:cs typeface="Noka Trial Bold"/>
                <a:sym typeface="Noka Trial Bold"/>
              </a:defRPr>
            </a:pPr>
            <a:r>
              <a:rPr kumimoji="0" lang="es-MX" sz="4500" b="0" i="0" u="none" strike="noStrike" kern="0" cap="none" spc="0" normalizeH="0" baseline="0" noProof="0" dirty="0">
                <a:ln>
                  <a:noFill/>
                </a:ln>
                <a:solidFill>
                  <a:srgbClr val="E42D2B"/>
                </a:solidFill>
                <a:effectLst/>
                <a:uLnTx/>
                <a:uFillTx/>
                <a:latin typeface="Noka Trial Bold"/>
                <a:sym typeface="Noka Trial Bold"/>
              </a:rPr>
              <a:t>Administración básica de usuarios</a:t>
            </a:r>
          </a:p>
        </p:txBody>
      </p:sp>
      <p:grpSp>
        <p:nvGrpSpPr>
          <p:cNvPr id="5" name="Group 5">
            <a:extLst>
              <a:ext uri="{FF2B5EF4-FFF2-40B4-BE49-F238E27FC236}">
                <a16:creationId xmlns:a16="http://schemas.microsoft.com/office/drawing/2014/main" id="{7DE2975A-9BA5-7DE9-1A5F-08F1D86F3CCD}"/>
              </a:ext>
            </a:extLst>
          </p:cNvPr>
          <p:cNvGrpSpPr/>
          <p:nvPr/>
        </p:nvGrpSpPr>
        <p:grpSpPr>
          <a:xfrm>
            <a:off x="9525" y="9258300"/>
            <a:ext cx="18278475" cy="1028700"/>
            <a:chOff x="0" y="0"/>
            <a:chExt cx="6668037" cy="375273"/>
          </a:xfrm>
        </p:grpSpPr>
        <p:sp>
          <p:nvSpPr>
            <p:cNvPr id="6" name="Freeform 6">
              <a:extLst>
                <a:ext uri="{FF2B5EF4-FFF2-40B4-BE49-F238E27FC236}">
                  <a16:creationId xmlns:a16="http://schemas.microsoft.com/office/drawing/2014/main" id="{6AA8B7B0-136A-4A07-1FE1-DDE7CA73A3F0}"/>
                </a:ext>
              </a:extLst>
            </p:cNvPr>
            <p:cNvSpPr/>
            <p:nvPr/>
          </p:nvSpPr>
          <p:spPr>
            <a:xfrm>
              <a:off x="0" y="0"/>
              <a:ext cx="6668037" cy="375273"/>
            </a:xfrm>
            <a:custGeom>
              <a:avLst/>
              <a:gdLst/>
              <a:ahLst/>
              <a:cxnLst/>
              <a:rect l="l" t="t" r="r" b="b"/>
              <a:pathLst>
                <a:path w="6668037" h="375273">
                  <a:moveTo>
                    <a:pt x="0" y="0"/>
                  </a:moveTo>
                  <a:lnTo>
                    <a:pt x="6668037" y="0"/>
                  </a:lnTo>
                  <a:lnTo>
                    <a:pt x="6668037" y="375273"/>
                  </a:lnTo>
                  <a:lnTo>
                    <a:pt x="0" y="375273"/>
                  </a:lnTo>
                  <a:close/>
                </a:path>
              </a:pathLst>
            </a:custGeom>
            <a:solidFill>
              <a:srgbClr val="131516"/>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7" name="Freeform 7">
            <a:extLst>
              <a:ext uri="{FF2B5EF4-FFF2-40B4-BE49-F238E27FC236}">
                <a16:creationId xmlns:a16="http://schemas.microsoft.com/office/drawing/2014/main" id="{C02414CC-4D10-F6E1-0B39-FAA636EDF451}"/>
              </a:ext>
            </a:extLst>
          </p:cNvPr>
          <p:cNvSpPr/>
          <p:nvPr/>
        </p:nvSpPr>
        <p:spPr>
          <a:xfrm>
            <a:off x="1028700" y="865785"/>
            <a:ext cx="1399545" cy="582668"/>
          </a:xfrm>
          <a:custGeom>
            <a:avLst/>
            <a:gdLst/>
            <a:ahLst/>
            <a:cxnLst/>
            <a:rect l="l" t="t" r="r" b="b"/>
            <a:pathLst>
              <a:path w="1399545" h="582668">
                <a:moveTo>
                  <a:pt x="0" y="0"/>
                </a:moveTo>
                <a:lnTo>
                  <a:pt x="1399545" y="0"/>
                </a:lnTo>
                <a:lnTo>
                  <a:pt x="1399545" y="582668"/>
                </a:lnTo>
                <a:lnTo>
                  <a:pt x="0" y="582668"/>
                </a:lnTo>
                <a:lnTo>
                  <a:pt x="0" y="0"/>
                </a:lnTo>
                <a:close/>
              </a:path>
            </a:pathLst>
          </a:custGeom>
          <a:blipFill>
            <a:blip r:embed="rId2"/>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sp>
        <p:nvSpPr>
          <p:cNvPr id="3" name="TextBox 17">
            <a:extLst>
              <a:ext uri="{FF2B5EF4-FFF2-40B4-BE49-F238E27FC236}">
                <a16:creationId xmlns:a16="http://schemas.microsoft.com/office/drawing/2014/main" id="{E0750E6A-5C89-E0E3-A040-C8AEC22564D6}"/>
              </a:ext>
            </a:extLst>
          </p:cNvPr>
          <p:cNvSpPr txBox="1"/>
          <p:nvPr/>
        </p:nvSpPr>
        <p:spPr>
          <a:xfrm>
            <a:off x="1303010" y="1728031"/>
            <a:ext cx="14789142" cy="496739"/>
          </a:xfrm>
          <a:prstGeom prst="rect">
            <a:avLst/>
          </a:prstGeom>
        </p:spPr>
        <p:txBody>
          <a:bodyPr wrap="square" lIns="0" tIns="0" rIns="0" bIns="0" rtlCol="0" anchor="t">
            <a:spAutoFit/>
          </a:bodyPr>
          <a:ls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defTabSz="685800">
              <a:lnSpc>
                <a:spcPct val="150000"/>
              </a:lnSpc>
            </a:pPr>
            <a:r>
              <a:rPr lang="es-CL" sz="2400" dirty="0">
                <a:solidFill>
                  <a:srgbClr val="FF0000"/>
                </a:solidFill>
                <a:latin typeface="Lufga Regular"/>
                <a:cs typeface="Arial" panose="020B0604020202020204" pitchFamily="34" charset="0"/>
                <a:sym typeface="Calibri"/>
              </a:rPr>
              <a:t>1.  </a:t>
            </a:r>
            <a:r>
              <a:rPr lang="es-CL" sz="2400" dirty="0">
                <a:solidFill>
                  <a:srgbClr val="000000"/>
                </a:solidFill>
                <a:latin typeface="Lufga Regular"/>
                <a:cs typeface="Arial" panose="020B0604020202020204" pitchFamily="34" charset="0"/>
                <a:sym typeface="Calibri"/>
              </a:rPr>
              <a:t> Para crear nuevos usuarios ingrese a Gestionar Usuarios        y presione el </a:t>
            </a:r>
            <a:r>
              <a:rPr lang="es-CL" sz="2400" b="1" dirty="0">
                <a:solidFill>
                  <a:srgbClr val="000000"/>
                </a:solidFill>
                <a:latin typeface="Lufga Regular"/>
                <a:cs typeface="Arial" panose="020B0604020202020204" pitchFamily="34" charset="0"/>
                <a:sym typeface="Calibri"/>
              </a:rPr>
              <a:t>signo +</a:t>
            </a:r>
          </a:p>
        </p:txBody>
      </p:sp>
      <p:pic>
        <p:nvPicPr>
          <p:cNvPr id="2" name="Imagen 1">
            <a:extLst>
              <a:ext uri="{FF2B5EF4-FFF2-40B4-BE49-F238E27FC236}">
                <a16:creationId xmlns:a16="http://schemas.microsoft.com/office/drawing/2014/main" id="{62706C17-A140-73D8-79DC-D227952EBCD3}"/>
              </a:ext>
            </a:extLst>
          </p:cNvPr>
          <p:cNvPicPr>
            <a:picLocks noChangeAspect="1"/>
          </p:cNvPicPr>
          <p:nvPr/>
        </p:nvPicPr>
        <p:blipFill>
          <a:blip r:embed="rId3"/>
          <a:stretch>
            <a:fillRect/>
          </a:stretch>
        </p:blipFill>
        <p:spPr>
          <a:xfrm>
            <a:off x="1589499" y="3036199"/>
            <a:ext cx="14213687" cy="5289993"/>
          </a:xfrm>
          <a:prstGeom prst="rect">
            <a:avLst/>
          </a:prstGeom>
        </p:spPr>
      </p:pic>
      <p:sp>
        <p:nvSpPr>
          <p:cNvPr id="8" name="Elipse 7">
            <a:extLst>
              <a:ext uri="{FF2B5EF4-FFF2-40B4-BE49-F238E27FC236}">
                <a16:creationId xmlns:a16="http://schemas.microsoft.com/office/drawing/2014/main" id="{FC2EBDED-34D1-FFF9-480E-5617C5206649}"/>
              </a:ext>
            </a:extLst>
          </p:cNvPr>
          <p:cNvSpPr/>
          <p:nvPr/>
        </p:nvSpPr>
        <p:spPr>
          <a:xfrm>
            <a:off x="8820000" y="1883130"/>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1</a:t>
            </a:r>
          </a:p>
        </p:txBody>
      </p:sp>
      <p:sp>
        <p:nvSpPr>
          <p:cNvPr id="9" name="Elipse 8">
            <a:extLst>
              <a:ext uri="{FF2B5EF4-FFF2-40B4-BE49-F238E27FC236}">
                <a16:creationId xmlns:a16="http://schemas.microsoft.com/office/drawing/2014/main" id="{561DEB41-5163-9E90-E962-7FACFDAE60CC}"/>
              </a:ext>
            </a:extLst>
          </p:cNvPr>
          <p:cNvSpPr/>
          <p:nvPr/>
        </p:nvSpPr>
        <p:spPr>
          <a:xfrm>
            <a:off x="11905523" y="1904459"/>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2</a:t>
            </a:r>
          </a:p>
        </p:txBody>
      </p:sp>
      <p:sp>
        <p:nvSpPr>
          <p:cNvPr id="10" name="Elipse 9">
            <a:extLst>
              <a:ext uri="{FF2B5EF4-FFF2-40B4-BE49-F238E27FC236}">
                <a16:creationId xmlns:a16="http://schemas.microsoft.com/office/drawing/2014/main" id="{B0BCB527-D410-AF1E-8476-964B4FAF3AF2}"/>
              </a:ext>
            </a:extLst>
          </p:cNvPr>
          <p:cNvSpPr/>
          <p:nvPr/>
        </p:nvSpPr>
        <p:spPr>
          <a:xfrm>
            <a:off x="4282343" y="4653274"/>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1</a:t>
            </a:r>
          </a:p>
        </p:txBody>
      </p:sp>
      <p:sp>
        <p:nvSpPr>
          <p:cNvPr id="11" name="Elipse 10">
            <a:extLst>
              <a:ext uri="{FF2B5EF4-FFF2-40B4-BE49-F238E27FC236}">
                <a16:creationId xmlns:a16="http://schemas.microsoft.com/office/drawing/2014/main" id="{399ABDA0-2E4C-A345-7833-69A48D8F3ADC}"/>
              </a:ext>
            </a:extLst>
          </p:cNvPr>
          <p:cNvSpPr/>
          <p:nvPr/>
        </p:nvSpPr>
        <p:spPr>
          <a:xfrm>
            <a:off x="13892960" y="6672614"/>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2</a:t>
            </a:r>
          </a:p>
        </p:txBody>
      </p:sp>
    </p:spTree>
    <p:extLst>
      <p:ext uri="{BB962C8B-B14F-4D97-AF65-F5344CB8AC3E}">
        <p14:creationId xmlns:p14="http://schemas.microsoft.com/office/powerpoint/2010/main" val="28552536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528B77-749B-47CD-3F5C-27C1AFD6E52F}"/>
            </a:ext>
          </a:extLst>
        </p:cNvPr>
        <p:cNvGrpSpPr/>
        <p:nvPr/>
      </p:nvGrpSpPr>
      <p:grpSpPr>
        <a:xfrm>
          <a:off x="0" y="0"/>
          <a:ext cx="0" cy="0"/>
          <a:chOff x="0" y="0"/>
          <a:chExt cx="0" cy="0"/>
        </a:xfrm>
      </p:grpSpPr>
      <p:sp>
        <p:nvSpPr>
          <p:cNvPr id="4" name="TextBox 4">
            <a:extLst>
              <a:ext uri="{FF2B5EF4-FFF2-40B4-BE49-F238E27FC236}">
                <a16:creationId xmlns:a16="http://schemas.microsoft.com/office/drawing/2014/main" id="{F4308DDD-5BD1-8118-EDB1-ED6E47DFC24F}"/>
              </a:ext>
            </a:extLst>
          </p:cNvPr>
          <p:cNvSpPr txBox="1"/>
          <p:nvPr/>
        </p:nvSpPr>
        <p:spPr>
          <a:xfrm>
            <a:off x="2983749" y="868038"/>
            <a:ext cx="14830721" cy="692497"/>
          </a:xfrm>
          <a:prstGeom prst="rect">
            <a:avLst/>
          </a:prstGeom>
        </p:spPr>
        <p:txBody>
          <a:bodyPr wrap="square" lIns="0" tIns="0" rIns="0" bIns="0" rtlCol="0" anchor="t">
            <a:spAutoFit/>
          </a:bodyPr>
          <a:lstStyle/>
          <a:p>
            <a:pPr marL="0" marR="0" lvl="0" indent="0" algn="l" defTabSz="685800" rtl="0" eaLnBrk="1" fontAlgn="auto" latinLnBrk="0" hangingPunct="0">
              <a:lnSpc>
                <a:spcPct val="100000"/>
              </a:lnSpc>
              <a:spcBef>
                <a:spcPts val="0"/>
              </a:spcBef>
              <a:spcAft>
                <a:spcPts val="0"/>
              </a:spcAft>
              <a:buClrTx/>
              <a:buSzTx/>
              <a:buFontTx/>
              <a:buNone/>
              <a:tabLst/>
              <a:defRPr sz="7800">
                <a:solidFill>
                  <a:srgbClr val="E42D2B"/>
                </a:solidFill>
                <a:latin typeface="Noka Trial Bold"/>
                <a:ea typeface="Noka Trial Bold"/>
                <a:cs typeface="Noka Trial Bold"/>
                <a:sym typeface="Noka Trial Bold"/>
              </a:defRPr>
            </a:pPr>
            <a:r>
              <a:rPr kumimoji="0" lang="es-MX" sz="4500" b="0" i="0" u="none" strike="noStrike" kern="0" cap="none" spc="0" normalizeH="0" baseline="0" noProof="0" dirty="0">
                <a:ln>
                  <a:noFill/>
                </a:ln>
                <a:solidFill>
                  <a:srgbClr val="E42D2B"/>
                </a:solidFill>
                <a:effectLst/>
                <a:uLnTx/>
                <a:uFillTx/>
                <a:latin typeface="Noka Trial Bold"/>
                <a:sym typeface="Noka Trial Bold"/>
              </a:rPr>
              <a:t>Administración básica de usuarios</a:t>
            </a:r>
          </a:p>
        </p:txBody>
      </p:sp>
      <p:grpSp>
        <p:nvGrpSpPr>
          <p:cNvPr id="5" name="Group 5">
            <a:extLst>
              <a:ext uri="{FF2B5EF4-FFF2-40B4-BE49-F238E27FC236}">
                <a16:creationId xmlns:a16="http://schemas.microsoft.com/office/drawing/2014/main" id="{4DE23893-400F-5E46-8983-BB0EC235ABCB}"/>
              </a:ext>
            </a:extLst>
          </p:cNvPr>
          <p:cNvGrpSpPr/>
          <p:nvPr/>
        </p:nvGrpSpPr>
        <p:grpSpPr>
          <a:xfrm>
            <a:off x="9525" y="9258300"/>
            <a:ext cx="18278475" cy="1028700"/>
            <a:chOff x="0" y="0"/>
            <a:chExt cx="6668037" cy="375273"/>
          </a:xfrm>
        </p:grpSpPr>
        <p:sp>
          <p:nvSpPr>
            <p:cNvPr id="6" name="Freeform 6">
              <a:extLst>
                <a:ext uri="{FF2B5EF4-FFF2-40B4-BE49-F238E27FC236}">
                  <a16:creationId xmlns:a16="http://schemas.microsoft.com/office/drawing/2014/main" id="{2CA7FEA4-0C6A-5F77-62E3-BC03D104B285}"/>
                </a:ext>
              </a:extLst>
            </p:cNvPr>
            <p:cNvSpPr/>
            <p:nvPr/>
          </p:nvSpPr>
          <p:spPr>
            <a:xfrm>
              <a:off x="0" y="0"/>
              <a:ext cx="6668037" cy="375273"/>
            </a:xfrm>
            <a:custGeom>
              <a:avLst/>
              <a:gdLst/>
              <a:ahLst/>
              <a:cxnLst/>
              <a:rect l="l" t="t" r="r" b="b"/>
              <a:pathLst>
                <a:path w="6668037" h="375273">
                  <a:moveTo>
                    <a:pt x="0" y="0"/>
                  </a:moveTo>
                  <a:lnTo>
                    <a:pt x="6668037" y="0"/>
                  </a:lnTo>
                  <a:lnTo>
                    <a:pt x="6668037" y="375273"/>
                  </a:lnTo>
                  <a:lnTo>
                    <a:pt x="0" y="375273"/>
                  </a:lnTo>
                  <a:close/>
                </a:path>
              </a:pathLst>
            </a:custGeom>
            <a:solidFill>
              <a:srgbClr val="131516"/>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7" name="Freeform 7">
            <a:extLst>
              <a:ext uri="{FF2B5EF4-FFF2-40B4-BE49-F238E27FC236}">
                <a16:creationId xmlns:a16="http://schemas.microsoft.com/office/drawing/2014/main" id="{74214C38-2E2C-C76D-6441-9E38DC74A5A1}"/>
              </a:ext>
            </a:extLst>
          </p:cNvPr>
          <p:cNvSpPr/>
          <p:nvPr/>
        </p:nvSpPr>
        <p:spPr>
          <a:xfrm>
            <a:off x="1028700" y="865785"/>
            <a:ext cx="1399545" cy="582668"/>
          </a:xfrm>
          <a:custGeom>
            <a:avLst/>
            <a:gdLst/>
            <a:ahLst/>
            <a:cxnLst/>
            <a:rect l="l" t="t" r="r" b="b"/>
            <a:pathLst>
              <a:path w="1399545" h="582668">
                <a:moveTo>
                  <a:pt x="0" y="0"/>
                </a:moveTo>
                <a:lnTo>
                  <a:pt x="1399545" y="0"/>
                </a:lnTo>
                <a:lnTo>
                  <a:pt x="1399545" y="582668"/>
                </a:lnTo>
                <a:lnTo>
                  <a:pt x="0" y="582668"/>
                </a:lnTo>
                <a:lnTo>
                  <a:pt x="0" y="0"/>
                </a:lnTo>
                <a:close/>
              </a:path>
            </a:pathLst>
          </a:custGeom>
          <a:blipFill>
            <a:blip r:embed="rId2"/>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sp>
        <p:nvSpPr>
          <p:cNvPr id="3" name="TextBox 18">
            <a:extLst>
              <a:ext uri="{FF2B5EF4-FFF2-40B4-BE49-F238E27FC236}">
                <a16:creationId xmlns:a16="http://schemas.microsoft.com/office/drawing/2014/main" id="{B608CB4D-A259-2694-B3AC-015B2978BF00}"/>
              </a:ext>
            </a:extLst>
          </p:cNvPr>
          <p:cNvSpPr txBox="1"/>
          <p:nvPr/>
        </p:nvSpPr>
        <p:spPr>
          <a:xfrm>
            <a:off x="796172" y="2306432"/>
            <a:ext cx="7926044" cy="4374724"/>
          </a:xfrm>
          <a:prstGeom prst="rect">
            <a:avLst/>
          </a:prstGeom>
        </p:spPr>
        <p:txBody>
          <a:bodyPr wrap="square" lIns="0" tIns="0" rIns="0" bIns="0" rtlCol="0" anchor="t">
            <a:spAutoFit/>
          </a:bodyPr>
          <a:ls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defTabSz="685800">
              <a:lnSpc>
                <a:spcPct val="150000"/>
              </a:lnSpc>
            </a:pPr>
            <a:r>
              <a:rPr lang="es-CL" sz="2400" dirty="0">
                <a:solidFill>
                  <a:srgbClr val="FF0000"/>
                </a:solidFill>
                <a:latin typeface="Lufga Regular"/>
                <a:cs typeface="Arial" panose="020B0604020202020204" pitchFamily="34" charset="0"/>
                <a:sym typeface="Calibri"/>
              </a:rPr>
              <a:t>2. </a:t>
            </a:r>
            <a:r>
              <a:rPr lang="es-CL" sz="2400" dirty="0">
                <a:solidFill>
                  <a:srgbClr val="000000"/>
                </a:solidFill>
                <a:latin typeface="Lufga Regular"/>
                <a:cs typeface="Arial" panose="020B0604020202020204" pitchFamily="34" charset="0"/>
                <a:sym typeface="Calibri"/>
              </a:rPr>
              <a:t>Complete todos los datos del nuevo usuario </a:t>
            </a:r>
          </a:p>
          <a:p>
            <a:pPr algn="just" defTabSz="685800">
              <a:lnSpc>
                <a:spcPct val="150000"/>
              </a:lnSpc>
            </a:pPr>
            <a:endParaRPr lang="es-CL" sz="2400" dirty="0">
              <a:solidFill>
                <a:srgbClr val="000000"/>
              </a:solidFill>
              <a:latin typeface="Lufga Regular"/>
              <a:cs typeface="Arial" panose="020B0604020202020204" pitchFamily="34" charset="0"/>
              <a:sym typeface="Calibri"/>
            </a:endParaRPr>
          </a:p>
          <a:p>
            <a:pPr algn="just" defTabSz="685800">
              <a:lnSpc>
                <a:spcPct val="150000"/>
              </a:lnSpc>
            </a:pPr>
            <a:r>
              <a:rPr lang="es-CL" sz="2400" dirty="0">
                <a:solidFill>
                  <a:srgbClr val="FF0000"/>
                </a:solidFill>
                <a:latin typeface="Lufga Regular"/>
                <a:cs typeface="Arial" panose="020B0604020202020204" pitchFamily="34" charset="0"/>
                <a:sym typeface="Calibri"/>
              </a:rPr>
              <a:t>3. </a:t>
            </a:r>
            <a:r>
              <a:rPr lang="es-CL" sz="2400" dirty="0">
                <a:solidFill>
                  <a:srgbClr val="000000"/>
                </a:solidFill>
                <a:latin typeface="Lufga Regular"/>
                <a:cs typeface="Arial" panose="020B0604020202020204" pitchFamily="34" charset="0"/>
                <a:sym typeface="Calibri"/>
              </a:rPr>
              <a:t>Asigne las funciones que cumplirá el usuario</a:t>
            </a:r>
          </a:p>
          <a:p>
            <a:pPr algn="just" defTabSz="685800">
              <a:lnSpc>
                <a:spcPct val="150000"/>
              </a:lnSpc>
            </a:pPr>
            <a:endParaRPr lang="es-CL" sz="2400" dirty="0">
              <a:solidFill>
                <a:srgbClr val="FF0000"/>
              </a:solidFill>
              <a:latin typeface="Lufga Regular"/>
              <a:cs typeface="Arial" panose="020B0604020202020204" pitchFamily="34" charset="0"/>
              <a:sym typeface="Calibri"/>
            </a:endParaRPr>
          </a:p>
          <a:p>
            <a:pPr algn="just" defTabSz="685800">
              <a:lnSpc>
                <a:spcPct val="150000"/>
              </a:lnSpc>
            </a:pPr>
            <a:r>
              <a:rPr lang="es-CL" sz="2400" dirty="0">
                <a:solidFill>
                  <a:srgbClr val="FF0000"/>
                </a:solidFill>
                <a:latin typeface="Lufga Regular"/>
                <a:cs typeface="Arial" panose="020B0604020202020204" pitchFamily="34" charset="0"/>
                <a:sym typeface="Calibri"/>
              </a:rPr>
              <a:t>4. </a:t>
            </a:r>
            <a:r>
              <a:rPr lang="es-CL" sz="2400" dirty="0">
                <a:solidFill>
                  <a:srgbClr val="000000"/>
                </a:solidFill>
                <a:latin typeface="Lufga Regular"/>
                <a:cs typeface="Arial" panose="020B0604020202020204" pitchFamily="34" charset="0"/>
                <a:sym typeface="Calibri"/>
              </a:rPr>
              <a:t>Una vez completados los campos para crear al usuario debe hacer clic en </a:t>
            </a:r>
            <a:r>
              <a:rPr lang="es-CL" sz="2400" b="1" dirty="0">
                <a:solidFill>
                  <a:srgbClr val="000000"/>
                </a:solidFill>
                <a:latin typeface="Lufga Regular"/>
                <a:cs typeface="Arial" panose="020B0604020202020204" pitchFamily="34" charset="0"/>
                <a:sym typeface="Calibri"/>
              </a:rPr>
              <a:t>Completado</a:t>
            </a:r>
          </a:p>
          <a:p>
            <a:pPr algn="just" defTabSz="685800">
              <a:lnSpc>
                <a:spcPct val="150000"/>
              </a:lnSpc>
            </a:pPr>
            <a:endParaRPr lang="es-CL" sz="2400" dirty="0">
              <a:solidFill>
                <a:srgbClr val="FF0000"/>
              </a:solidFill>
              <a:latin typeface="Lufga Regular"/>
              <a:cs typeface="Arial" panose="020B0604020202020204" pitchFamily="34" charset="0"/>
              <a:sym typeface="Calibri"/>
            </a:endParaRPr>
          </a:p>
          <a:p>
            <a:pPr algn="just" defTabSz="685800">
              <a:lnSpc>
                <a:spcPct val="150000"/>
              </a:lnSpc>
            </a:pPr>
            <a:r>
              <a:rPr lang="es-CL" sz="2400" dirty="0">
                <a:solidFill>
                  <a:srgbClr val="FF0000"/>
                </a:solidFill>
                <a:latin typeface="Lufga Regular"/>
                <a:cs typeface="Arial" panose="020B0604020202020204" pitchFamily="34" charset="0"/>
                <a:sym typeface="Calibri"/>
              </a:rPr>
              <a:t>5. </a:t>
            </a:r>
            <a:r>
              <a:rPr lang="es-CL" sz="2400" dirty="0">
                <a:solidFill>
                  <a:srgbClr val="000000"/>
                </a:solidFill>
                <a:latin typeface="Lufga Regular"/>
                <a:cs typeface="Arial" panose="020B0604020202020204" pitchFamily="34" charset="0"/>
                <a:sym typeface="Calibri"/>
              </a:rPr>
              <a:t>Luego para finalizar dar clic en </a:t>
            </a:r>
            <a:r>
              <a:rPr lang="es-CL" sz="2400" b="1" dirty="0">
                <a:solidFill>
                  <a:srgbClr val="000000"/>
                </a:solidFill>
                <a:latin typeface="Lufga Regular"/>
                <a:cs typeface="Arial" panose="020B0604020202020204" pitchFamily="34" charset="0"/>
                <a:sym typeface="Calibri"/>
              </a:rPr>
              <a:t>Guardar</a:t>
            </a:r>
          </a:p>
        </p:txBody>
      </p:sp>
      <p:pic>
        <p:nvPicPr>
          <p:cNvPr id="2" name="Imagen 1">
            <a:extLst>
              <a:ext uri="{FF2B5EF4-FFF2-40B4-BE49-F238E27FC236}">
                <a16:creationId xmlns:a16="http://schemas.microsoft.com/office/drawing/2014/main" id="{668EB9B9-0A7E-18F4-8032-905AB19F0CED}"/>
              </a:ext>
            </a:extLst>
          </p:cNvPr>
          <p:cNvPicPr>
            <a:picLocks noChangeAspect="1"/>
          </p:cNvPicPr>
          <p:nvPr/>
        </p:nvPicPr>
        <p:blipFill>
          <a:blip r:embed="rId3"/>
          <a:stretch>
            <a:fillRect/>
          </a:stretch>
        </p:blipFill>
        <p:spPr>
          <a:xfrm>
            <a:off x="9065536" y="2256954"/>
            <a:ext cx="8572538" cy="5151619"/>
          </a:xfrm>
          <a:prstGeom prst="rect">
            <a:avLst/>
          </a:prstGeom>
        </p:spPr>
      </p:pic>
      <p:sp>
        <p:nvSpPr>
          <p:cNvPr id="8" name="Elipse 7">
            <a:extLst>
              <a:ext uri="{FF2B5EF4-FFF2-40B4-BE49-F238E27FC236}">
                <a16:creationId xmlns:a16="http://schemas.microsoft.com/office/drawing/2014/main" id="{B0A9F803-9D40-C566-DD7A-16EBA6E94040}"/>
              </a:ext>
            </a:extLst>
          </p:cNvPr>
          <p:cNvSpPr/>
          <p:nvPr/>
        </p:nvSpPr>
        <p:spPr>
          <a:xfrm>
            <a:off x="6728916" y="2408329"/>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3</a:t>
            </a:r>
          </a:p>
        </p:txBody>
      </p:sp>
      <p:sp>
        <p:nvSpPr>
          <p:cNvPr id="9" name="Elipse 8">
            <a:extLst>
              <a:ext uri="{FF2B5EF4-FFF2-40B4-BE49-F238E27FC236}">
                <a16:creationId xmlns:a16="http://schemas.microsoft.com/office/drawing/2014/main" id="{58D7A2D8-F5EE-5ADB-5907-AFD34F5E2AD6}"/>
              </a:ext>
            </a:extLst>
          </p:cNvPr>
          <p:cNvSpPr/>
          <p:nvPr/>
        </p:nvSpPr>
        <p:spPr>
          <a:xfrm>
            <a:off x="9827200" y="3666431"/>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3</a:t>
            </a:r>
          </a:p>
        </p:txBody>
      </p:sp>
      <p:sp>
        <p:nvSpPr>
          <p:cNvPr id="10" name="Elipse 9">
            <a:extLst>
              <a:ext uri="{FF2B5EF4-FFF2-40B4-BE49-F238E27FC236}">
                <a16:creationId xmlns:a16="http://schemas.microsoft.com/office/drawing/2014/main" id="{9F51ADE7-E70B-CE59-380E-766471A14A5F}"/>
              </a:ext>
            </a:extLst>
          </p:cNvPr>
          <p:cNvSpPr/>
          <p:nvPr/>
        </p:nvSpPr>
        <p:spPr>
          <a:xfrm>
            <a:off x="6728916" y="3534610"/>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4</a:t>
            </a:r>
          </a:p>
        </p:txBody>
      </p:sp>
      <p:sp>
        <p:nvSpPr>
          <p:cNvPr id="11" name="Elipse 10">
            <a:extLst>
              <a:ext uri="{FF2B5EF4-FFF2-40B4-BE49-F238E27FC236}">
                <a16:creationId xmlns:a16="http://schemas.microsoft.com/office/drawing/2014/main" id="{63455A51-1772-75BE-3BD7-5F19E62906CD}"/>
              </a:ext>
            </a:extLst>
          </p:cNvPr>
          <p:cNvSpPr/>
          <p:nvPr/>
        </p:nvSpPr>
        <p:spPr>
          <a:xfrm>
            <a:off x="8782668" y="6081219"/>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4</a:t>
            </a:r>
          </a:p>
        </p:txBody>
      </p:sp>
      <p:sp>
        <p:nvSpPr>
          <p:cNvPr id="12" name="Elipse 11">
            <a:extLst>
              <a:ext uri="{FF2B5EF4-FFF2-40B4-BE49-F238E27FC236}">
                <a16:creationId xmlns:a16="http://schemas.microsoft.com/office/drawing/2014/main" id="{284B413F-C304-B9A3-20F9-0A403B7F2305}"/>
              </a:ext>
            </a:extLst>
          </p:cNvPr>
          <p:cNvSpPr/>
          <p:nvPr/>
        </p:nvSpPr>
        <p:spPr>
          <a:xfrm>
            <a:off x="4032554" y="5143500"/>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5</a:t>
            </a:r>
          </a:p>
        </p:txBody>
      </p:sp>
    </p:spTree>
    <p:extLst>
      <p:ext uri="{BB962C8B-B14F-4D97-AF65-F5344CB8AC3E}">
        <p14:creationId xmlns:p14="http://schemas.microsoft.com/office/powerpoint/2010/main" val="14510123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D81222"/>
        </a:solidFill>
        <a:effectLst/>
      </p:bgPr>
    </p:bg>
    <p:spTree>
      <p:nvGrpSpPr>
        <p:cNvPr id="1" name="">
          <a:extLst>
            <a:ext uri="{FF2B5EF4-FFF2-40B4-BE49-F238E27FC236}">
              <a16:creationId xmlns:a16="http://schemas.microsoft.com/office/drawing/2014/main" id="{A84D8297-801C-525A-99FD-1FA9AB570352}"/>
            </a:ext>
          </a:extLst>
        </p:cNvPr>
        <p:cNvGrpSpPr/>
        <p:nvPr/>
      </p:nvGrpSpPr>
      <p:grpSpPr>
        <a:xfrm>
          <a:off x="0" y="0"/>
          <a:ext cx="0" cy="0"/>
          <a:chOff x="0" y="0"/>
          <a:chExt cx="0" cy="0"/>
        </a:xfrm>
      </p:grpSpPr>
      <p:sp>
        <p:nvSpPr>
          <p:cNvPr id="2" name="AutoShape 2">
            <a:extLst>
              <a:ext uri="{FF2B5EF4-FFF2-40B4-BE49-F238E27FC236}">
                <a16:creationId xmlns:a16="http://schemas.microsoft.com/office/drawing/2014/main" id="{38185A18-5100-010B-40E3-72933C265642}"/>
              </a:ext>
            </a:extLst>
          </p:cNvPr>
          <p:cNvSpPr/>
          <p:nvPr/>
        </p:nvSpPr>
        <p:spPr>
          <a:xfrm>
            <a:off x="2287513" y="6079673"/>
            <a:ext cx="7085315" cy="0"/>
          </a:xfrm>
          <a:prstGeom prst="line">
            <a:avLst/>
          </a:prstGeom>
          <a:ln w="76200" cap="flat">
            <a:solidFill>
              <a:srgbClr val="FDA303"/>
            </a:solidFill>
            <a:prstDash val="solid"/>
            <a:headEnd type="none" w="sm" len="sm"/>
            <a:tailEnd type="none" w="sm" len="s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sp>
        <p:nvSpPr>
          <p:cNvPr id="4" name="TextBox 4">
            <a:extLst>
              <a:ext uri="{FF2B5EF4-FFF2-40B4-BE49-F238E27FC236}">
                <a16:creationId xmlns:a16="http://schemas.microsoft.com/office/drawing/2014/main" id="{F130E608-E701-3174-E062-D90F5721FBE2}"/>
              </a:ext>
            </a:extLst>
          </p:cNvPr>
          <p:cNvSpPr txBox="1"/>
          <p:nvPr/>
        </p:nvSpPr>
        <p:spPr>
          <a:xfrm>
            <a:off x="2287513" y="3897453"/>
            <a:ext cx="15429449" cy="2051844"/>
          </a:xfrm>
          <a:prstGeom prst="rect">
            <a:avLst/>
          </a:prstGeom>
        </p:spPr>
        <p:txBody>
          <a:bodyPr wrap="square" lIns="0" tIns="0" rIns="0" bIns="0" rtlCol="0" anchor="t">
            <a:spAutoFit/>
          </a:bodyPr>
          <a:lstStyle/>
          <a:p>
            <a:pPr marL="0" marR="0" lvl="0" indent="0" algn="l" defTabSz="914400" rtl="0" eaLnBrk="1" fontAlgn="auto" latinLnBrk="0" hangingPunct="1">
              <a:lnSpc>
                <a:spcPts val="8049"/>
              </a:lnSpc>
              <a:spcBef>
                <a:spcPts val="0"/>
              </a:spcBef>
              <a:spcAft>
                <a:spcPts val="0"/>
              </a:spcAft>
              <a:buClrTx/>
              <a:buSzTx/>
              <a:buFontTx/>
              <a:buNone/>
              <a:tabLst/>
              <a:defRPr/>
            </a:pPr>
            <a:r>
              <a:rPr kumimoji="0" lang="es-MX" sz="6999" b="1" i="0" u="none" strike="noStrike" kern="1200" cap="none" spc="0" normalizeH="0" baseline="0" noProof="0" dirty="0">
                <a:ln>
                  <a:noFill/>
                </a:ln>
                <a:solidFill>
                  <a:srgbClr val="FFFFFF"/>
                </a:solidFill>
                <a:effectLst/>
                <a:uLnTx/>
                <a:uFillTx/>
                <a:latin typeface="Encode Sans Semi-Bold"/>
                <a:ea typeface="Encode Sans Semi-Bold"/>
                <a:cs typeface="Encode Sans Semi-Bold"/>
                <a:sym typeface="Encode Sans Semi-Bold"/>
              </a:rPr>
              <a:t>Participación en Cotizaciones y Licitaciones </a:t>
            </a:r>
          </a:p>
        </p:txBody>
      </p:sp>
      <p:grpSp>
        <p:nvGrpSpPr>
          <p:cNvPr id="5" name="Group 5">
            <a:extLst>
              <a:ext uri="{FF2B5EF4-FFF2-40B4-BE49-F238E27FC236}">
                <a16:creationId xmlns:a16="http://schemas.microsoft.com/office/drawing/2014/main" id="{C27E3FFD-5A35-A343-7297-8B903908E091}"/>
              </a:ext>
            </a:extLst>
          </p:cNvPr>
          <p:cNvGrpSpPr/>
          <p:nvPr/>
        </p:nvGrpSpPr>
        <p:grpSpPr>
          <a:xfrm>
            <a:off x="11898351" y="62956"/>
            <a:ext cx="6349650" cy="10181982"/>
            <a:chOff x="0" y="0"/>
            <a:chExt cx="8466201" cy="13575976"/>
          </a:xfrm>
        </p:grpSpPr>
        <p:sp>
          <p:nvSpPr>
            <p:cNvPr id="6" name="Freeform 6">
              <a:extLst>
                <a:ext uri="{FF2B5EF4-FFF2-40B4-BE49-F238E27FC236}">
                  <a16:creationId xmlns:a16="http://schemas.microsoft.com/office/drawing/2014/main" id="{B23F3D05-4160-3C31-0CFE-29851D725D4A}"/>
                </a:ext>
              </a:extLst>
            </p:cNvPr>
            <p:cNvSpPr/>
            <p:nvPr/>
          </p:nvSpPr>
          <p:spPr>
            <a:xfrm>
              <a:off x="0" y="0"/>
              <a:ext cx="8446571" cy="6848352"/>
            </a:xfrm>
            <a:custGeom>
              <a:avLst/>
              <a:gdLst/>
              <a:ahLst/>
              <a:cxnLst/>
              <a:rect l="l" t="t" r="r" b="b"/>
              <a:pathLst>
                <a:path w="8446571" h="6848352">
                  <a:moveTo>
                    <a:pt x="0" y="0"/>
                  </a:moveTo>
                  <a:lnTo>
                    <a:pt x="8446571" y="0"/>
                  </a:lnTo>
                  <a:lnTo>
                    <a:pt x="8446571" y="6848352"/>
                  </a:lnTo>
                  <a:lnTo>
                    <a:pt x="0" y="6848352"/>
                  </a:lnTo>
                  <a:lnTo>
                    <a:pt x="0" y="0"/>
                  </a:lnTo>
                  <a:close/>
                </a:path>
              </a:pathLst>
            </a:custGeom>
            <a:blipFill>
              <a:blip r:embed="rId2">
                <a:alphaModFix amt="5000"/>
                <a:extLst>
                  <a:ext uri="{96DAC541-7B7A-43D3-8B79-37D633B846F1}">
                    <asvg:svgBlip xmlns:asvg="http://schemas.microsoft.com/office/drawing/2016/SVG/main" r:embed="rId3"/>
                  </a:ext>
                </a:extLst>
              </a:blip>
              <a:stretch>
                <a:fillRect t="-24089" r="-26625"/>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Freeform 7">
              <a:extLst>
                <a:ext uri="{FF2B5EF4-FFF2-40B4-BE49-F238E27FC236}">
                  <a16:creationId xmlns:a16="http://schemas.microsoft.com/office/drawing/2014/main" id="{D4531BAE-927E-ADA6-A243-77E71356FCCD}"/>
                </a:ext>
              </a:extLst>
            </p:cNvPr>
            <p:cNvSpPr/>
            <p:nvPr/>
          </p:nvSpPr>
          <p:spPr>
            <a:xfrm rot="-10800000">
              <a:off x="0" y="7067559"/>
              <a:ext cx="8466201" cy="6508417"/>
            </a:xfrm>
            <a:custGeom>
              <a:avLst/>
              <a:gdLst/>
              <a:ahLst/>
              <a:cxnLst/>
              <a:rect l="l" t="t" r="r" b="b"/>
              <a:pathLst>
                <a:path w="8466201" h="6508417">
                  <a:moveTo>
                    <a:pt x="0" y="0"/>
                  </a:moveTo>
                  <a:lnTo>
                    <a:pt x="8466201" y="0"/>
                  </a:lnTo>
                  <a:lnTo>
                    <a:pt x="8466201" y="6508417"/>
                  </a:lnTo>
                  <a:lnTo>
                    <a:pt x="0" y="6508417"/>
                  </a:lnTo>
                  <a:lnTo>
                    <a:pt x="0" y="0"/>
                  </a:lnTo>
                  <a:close/>
                </a:path>
              </a:pathLst>
            </a:custGeom>
            <a:blipFill>
              <a:blip r:embed="rId2">
                <a:alphaModFix amt="5000"/>
                <a:extLst>
                  <a:ext uri="{96DAC541-7B7A-43D3-8B79-37D633B846F1}">
                    <asvg:svgBlip xmlns:asvg="http://schemas.microsoft.com/office/drawing/2016/SVG/main" r:embed="rId3"/>
                  </a:ext>
                </a:extLst>
              </a:blip>
              <a:stretch>
                <a:fillRect l="-26331" t="-30570"/>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grpSp>
      <p:pic>
        <p:nvPicPr>
          <p:cNvPr id="11" name="Picture 10">
            <a:extLst>
              <a:ext uri="{FF2B5EF4-FFF2-40B4-BE49-F238E27FC236}">
                <a16:creationId xmlns:a16="http://schemas.microsoft.com/office/drawing/2014/main" id="{55D918A3-F834-AAD8-BA62-1AC1EFFE8291}"/>
              </a:ext>
            </a:extLst>
          </p:cNvPr>
          <p:cNvPicPr>
            <a:picLocks noChangeAspect="1"/>
          </p:cNvPicPr>
          <p:nvPr/>
        </p:nvPicPr>
        <p:blipFill>
          <a:blip r:embed="rId4"/>
          <a:stretch>
            <a:fillRect/>
          </a:stretch>
        </p:blipFill>
        <p:spPr>
          <a:xfrm>
            <a:off x="1466491" y="-75816"/>
            <a:ext cx="3903453" cy="1704386"/>
          </a:xfrm>
          <a:prstGeom prst="rect">
            <a:avLst/>
          </a:prstGeom>
        </p:spPr>
      </p:pic>
    </p:spTree>
    <p:extLst>
      <p:ext uri="{BB962C8B-B14F-4D97-AF65-F5344CB8AC3E}">
        <p14:creationId xmlns:p14="http://schemas.microsoft.com/office/powerpoint/2010/main" val="13579701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0F34E7-9C10-A26F-81A0-426E46F2A6C0}"/>
            </a:ext>
          </a:extLst>
        </p:cNvPr>
        <p:cNvGrpSpPr/>
        <p:nvPr/>
      </p:nvGrpSpPr>
      <p:grpSpPr>
        <a:xfrm>
          <a:off x="0" y="0"/>
          <a:ext cx="0" cy="0"/>
          <a:chOff x="0" y="0"/>
          <a:chExt cx="0" cy="0"/>
        </a:xfrm>
      </p:grpSpPr>
      <p:sp>
        <p:nvSpPr>
          <p:cNvPr id="4" name="TextBox 4">
            <a:extLst>
              <a:ext uri="{FF2B5EF4-FFF2-40B4-BE49-F238E27FC236}">
                <a16:creationId xmlns:a16="http://schemas.microsoft.com/office/drawing/2014/main" id="{EC2F90DA-A2AE-F495-A8E6-CA26224EA2C3}"/>
              </a:ext>
            </a:extLst>
          </p:cNvPr>
          <p:cNvSpPr txBox="1"/>
          <p:nvPr/>
        </p:nvSpPr>
        <p:spPr>
          <a:xfrm>
            <a:off x="2983749" y="868038"/>
            <a:ext cx="14830721" cy="692497"/>
          </a:xfrm>
          <a:prstGeom prst="rect">
            <a:avLst/>
          </a:prstGeom>
        </p:spPr>
        <p:txBody>
          <a:bodyPr wrap="square" lIns="0" tIns="0" rIns="0" bIns="0" rtlCol="0" anchor="t">
            <a:spAutoFit/>
          </a:bodyPr>
          <a:lstStyle/>
          <a:p>
            <a:pPr marL="0" marR="0" lvl="0" indent="0" algn="l" defTabSz="685800" rtl="0" eaLnBrk="1" fontAlgn="auto" latinLnBrk="0" hangingPunct="0">
              <a:lnSpc>
                <a:spcPct val="100000"/>
              </a:lnSpc>
              <a:spcBef>
                <a:spcPts val="0"/>
              </a:spcBef>
              <a:spcAft>
                <a:spcPts val="0"/>
              </a:spcAft>
              <a:buClrTx/>
              <a:buSzTx/>
              <a:buFontTx/>
              <a:buNone/>
              <a:tabLst/>
              <a:defRPr sz="7800">
                <a:solidFill>
                  <a:srgbClr val="E42D2B"/>
                </a:solidFill>
                <a:latin typeface="Noka Trial Bold"/>
                <a:ea typeface="Noka Trial Bold"/>
                <a:cs typeface="Noka Trial Bold"/>
                <a:sym typeface="Noka Trial Bold"/>
              </a:defRPr>
            </a:pPr>
            <a:r>
              <a:rPr kumimoji="0" lang="es-MX" sz="4500" b="0" i="0" u="none" strike="noStrike" kern="0" cap="none" spc="0" normalizeH="0" baseline="0" noProof="0" dirty="0">
                <a:ln>
                  <a:noFill/>
                </a:ln>
                <a:solidFill>
                  <a:srgbClr val="E42D2B"/>
                </a:solidFill>
                <a:effectLst/>
                <a:uLnTx/>
                <a:uFillTx/>
                <a:latin typeface="Noka Trial Bold"/>
                <a:sym typeface="Noka Trial Bold"/>
              </a:rPr>
              <a:t>Visualización de cotizaciones y licitaciones</a:t>
            </a:r>
          </a:p>
        </p:txBody>
      </p:sp>
      <p:grpSp>
        <p:nvGrpSpPr>
          <p:cNvPr id="5" name="Group 5">
            <a:extLst>
              <a:ext uri="{FF2B5EF4-FFF2-40B4-BE49-F238E27FC236}">
                <a16:creationId xmlns:a16="http://schemas.microsoft.com/office/drawing/2014/main" id="{FBCD7799-96D2-60AC-4CA6-619DF0DE14A9}"/>
              </a:ext>
            </a:extLst>
          </p:cNvPr>
          <p:cNvGrpSpPr/>
          <p:nvPr/>
        </p:nvGrpSpPr>
        <p:grpSpPr>
          <a:xfrm>
            <a:off x="9525" y="9258300"/>
            <a:ext cx="18278475" cy="1028700"/>
            <a:chOff x="0" y="0"/>
            <a:chExt cx="6668037" cy="375273"/>
          </a:xfrm>
        </p:grpSpPr>
        <p:sp>
          <p:nvSpPr>
            <p:cNvPr id="6" name="Freeform 6">
              <a:extLst>
                <a:ext uri="{FF2B5EF4-FFF2-40B4-BE49-F238E27FC236}">
                  <a16:creationId xmlns:a16="http://schemas.microsoft.com/office/drawing/2014/main" id="{CCE8DF8F-C277-9629-0D69-7047F009BA15}"/>
                </a:ext>
              </a:extLst>
            </p:cNvPr>
            <p:cNvSpPr/>
            <p:nvPr/>
          </p:nvSpPr>
          <p:spPr>
            <a:xfrm>
              <a:off x="0" y="0"/>
              <a:ext cx="6668037" cy="375273"/>
            </a:xfrm>
            <a:custGeom>
              <a:avLst/>
              <a:gdLst/>
              <a:ahLst/>
              <a:cxnLst/>
              <a:rect l="l" t="t" r="r" b="b"/>
              <a:pathLst>
                <a:path w="6668037" h="375273">
                  <a:moveTo>
                    <a:pt x="0" y="0"/>
                  </a:moveTo>
                  <a:lnTo>
                    <a:pt x="6668037" y="0"/>
                  </a:lnTo>
                  <a:lnTo>
                    <a:pt x="6668037" y="375273"/>
                  </a:lnTo>
                  <a:lnTo>
                    <a:pt x="0" y="375273"/>
                  </a:lnTo>
                  <a:close/>
                </a:path>
              </a:pathLst>
            </a:custGeom>
            <a:solidFill>
              <a:srgbClr val="131516"/>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7" name="Freeform 7">
            <a:extLst>
              <a:ext uri="{FF2B5EF4-FFF2-40B4-BE49-F238E27FC236}">
                <a16:creationId xmlns:a16="http://schemas.microsoft.com/office/drawing/2014/main" id="{D4591C74-2799-EBEF-F37E-77370E3F7F0E}"/>
              </a:ext>
            </a:extLst>
          </p:cNvPr>
          <p:cNvSpPr/>
          <p:nvPr/>
        </p:nvSpPr>
        <p:spPr>
          <a:xfrm>
            <a:off x="1028700" y="865785"/>
            <a:ext cx="1399545" cy="582668"/>
          </a:xfrm>
          <a:custGeom>
            <a:avLst/>
            <a:gdLst/>
            <a:ahLst/>
            <a:cxnLst/>
            <a:rect l="l" t="t" r="r" b="b"/>
            <a:pathLst>
              <a:path w="1399545" h="582668">
                <a:moveTo>
                  <a:pt x="0" y="0"/>
                </a:moveTo>
                <a:lnTo>
                  <a:pt x="1399545" y="0"/>
                </a:lnTo>
                <a:lnTo>
                  <a:pt x="1399545" y="582668"/>
                </a:lnTo>
                <a:lnTo>
                  <a:pt x="0" y="582668"/>
                </a:lnTo>
                <a:lnTo>
                  <a:pt x="0" y="0"/>
                </a:lnTo>
                <a:close/>
              </a:path>
            </a:pathLst>
          </a:custGeom>
          <a:blipFill>
            <a:blip r:embed="rId2"/>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sp>
        <p:nvSpPr>
          <p:cNvPr id="8" name="CuadroTexto 2">
            <a:extLst>
              <a:ext uri="{FF2B5EF4-FFF2-40B4-BE49-F238E27FC236}">
                <a16:creationId xmlns:a16="http://schemas.microsoft.com/office/drawing/2014/main" id="{401CC42B-5FA8-0789-34AF-A9A6846E8C83}"/>
              </a:ext>
            </a:extLst>
          </p:cNvPr>
          <p:cNvSpPr txBox="1"/>
          <p:nvPr/>
        </p:nvSpPr>
        <p:spPr>
          <a:xfrm>
            <a:off x="452851" y="1601023"/>
            <a:ext cx="17669779" cy="5262979"/>
          </a:xfrm>
          <a:prstGeom prst="rect">
            <a:avLst/>
          </a:prstGeom>
          <a:noFill/>
        </p:spPr>
        <p:txBody>
          <a:bodyPr wrap="square" rtlCol="0">
            <a:spAutoFit/>
          </a:bodyPr>
          <a:ls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defTabSz="685800"/>
            <a:r>
              <a:rPr lang="es-CL" sz="2400" dirty="0">
                <a:solidFill>
                  <a:srgbClr val="FF0000"/>
                </a:solidFill>
                <a:latin typeface="Lufga Regular"/>
                <a:cs typeface="Arial" panose="020B0604020202020204" pitchFamily="34" charset="0"/>
                <a:sym typeface="Calibri"/>
              </a:rPr>
              <a:t>1. </a:t>
            </a:r>
            <a:r>
              <a:rPr lang="es-CL" sz="2400" dirty="0">
                <a:solidFill>
                  <a:srgbClr val="000000"/>
                </a:solidFill>
                <a:latin typeface="Lufga Regular"/>
                <a:cs typeface="Arial" panose="020B0604020202020204" pitchFamily="34" charset="0"/>
                <a:sym typeface="Calibri"/>
              </a:rPr>
              <a:t>En el menú superior izquierdo seleccione ARIBA Proposals &amp; Questionaries “Propuestas y Cuestionarios” (1) para dirigirse a la sección de Propuestas donde podrá visualizar las cotizaciones y licitaciones a las que ha sido invitado.</a:t>
            </a:r>
          </a:p>
          <a:p>
            <a:pPr marL="257168" indent="-257168" algn="just" defTabSz="685800">
              <a:buFontTx/>
              <a:buAutoNum type="arabicPeriod"/>
            </a:pPr>
            <a:endParaRPr lang="es-CL" sz="2400" dirty="0">
              <a:solidFill>
                <a:srgbClr val="000000"/>
              </a:solidFill>
              <a:latin typeface="Lufga Regular"/>
              <a:cs typeface="Arial" panose="020B0604020202020204" pitchFamily="34" charset="0"/>
              <a:sym typeface="Calibri"/>
            </a:endParaRPr>
          </a:p>
          <a:p>
            <a:pPr algn="just" defTabSz="685800"/>
            <a:r>
              <a:rPr lang="es-CL" sz="2400" dirty="0">
                <a:solidFill>
                  <a:srgbClr val="FF0000"/>
                </a:solidFill>
                <a:latin typeface="Lufga Regular"/>
                <a:cs typeface="Arial" panose="020B0604020202020204" pitchFamily="34" charset="0"/>
                <a:sym typeface="Calibri"/>
              </a:rPr>
              <a:t>2. </a:t>
            </a:r>
            <a:r>
              <a:rPr lang="es-CL" sz="2400" dirty="0">
                <a:solidFill>
                  <a:srgbClr val="000000"/>
                </a:solidFill>
                <a:latin typeface="Lufga Regular"/>
                <a:cs typeface="Arial" panose="020B0604020202020204" pitchFamily="34" charset="0"/>
                <a:sym typeface="Calibri"/>
              </a:rPr>
              <a:t>En la pantalla de propuestas identifique la sección eventos donde se alojan todas las cotizaciones y licitaciones</a:t>
            </a:r>
          </a:p>
          <a:p>
            <a:pPr marL="257168" indent="-257168" algn="just" defTabSz="685800">
              <a:buFontTx/>
              <a:buAutoNum type="arabicPeriod"/>
            </a:pPr>
            <a:endParaRPr lang="es-CL" sz="2400" dirty="0">
              <a:solidFill>
                <a:srgbClr val="000000"/>
              </a:solidFill>
              <a:latin typeface="Lufga Regular"/>
              <a:cs typeface="Arial" panose="020B0604020202020204" pitchFamily="34" charset="0"/>
              <a:sym typeface="Calibri"/>
            </a:endParaRPr>
          </a:p>
          <a:p>
            <a:pPr algn="just" defTabSz="685800"/>
            <a:r>
              <a:rPr lang="es-CL" sz="2400" dirty="0">
                <a:solidFill>
                  <a:srgbClr val="FF0000"/>
                </a:solidFill>
                <a:latin typeface="Lufga Regular"/>
                <a:cs typeface="Arial" panose="020B0604020202020204" pitchFamily="34" charset="0"/>
                <a:sym typeface="Calibri"/>
              </a:rPr>
              <a:t>3. </a:t>
            </a:r>
            <a:r>
              <a:rPr lang="es-CL" sz="2400" dirty="0">
                <a:solidFill>
                  <a:srgbClr val="000000"/>
                </a:solidFill>
                <a:latin typeface="Lufga Regular"/>
                <a:cs typeface="Arial" panose="020B0604020202020204" pitchFamily="34" charset="0"/>
                <a:sym typeface="Calibri"/>
              </a:rPr>
              <a:t>Desde aquí puede visualizar el estado en que se encuentra el proceso (2):</a:t>
            </a:r>
          </a:p>
          <a:p>
            <a:pPr marL="257168" indent="-257168" algn="just" defTabSz="685800">
              <a:buFontTx/>
              <a:buAutoNum type="arabicPeriod"/>
            </a:pPr>
            <a:endParaRPr lang="es-CL" sz="2400" dirty="0">
              <a:solidFill>
                <a:srgbClr val="000000"/>
              </a:solidFill>
              <a:latin typeface="Lufga Regular"/>
              <a:cs typeface="Arial" panose="020B0604020202020204" pitchFamily="34" charset="0"/>
              <a:sym typeface="Calibri"/>
            </a:endParaRPr>
          </a:p>
          <a:p>
            <a:pPr marL="600060" lvl="1" indent="-257168" algn="just" defTabSz="685800">
              <a:buFontTx/>
              <a:buAutoNum type="arabicPeriod"/>
            </a:pPr>
            <a:r>
              <a:rPr lang="es-CL" sz="2400" b="1" dirty="0">
                <a:solidFill>
                  <a:srgbClr val="000000"/>
                </a:solidFill>
                <a:latin typeface="Lufga Regular"/>
                <a:cs typeface="Arial" panose="020B0604020202020204" pitchFamily="34" charset="0"/>
                <a:sym typeface="Calibri"/>
              </a:rPr>
              <a:t>Abierto</a:t>
            </a:r>
            <a:r>
              <a:rPr lang="es-CL" sz="2400" dirty="0">
                <a:solidFill>
                  <a:srgbClr val="000000"/>
                </a:solidFill>
                <a:latin typeface="Lufga Regular"/>
                <a:cs typeface="Arial" panose="020B0604020202020204" pitchFamily="34" charset="0"/>
                <a:sym typeface="Calibri"/>
              </a:rPr>
              <a:t>: el plazo para presentar ofertas aún está abierto para participar</a:t>
            </a:r>
          </a:p>
          <a:p>
            <a:pPr marL="600060" lvl="1" indent="-257168" algn="just" defTabSz="685800">
              <a:buFontTx/>
              <a:buAutoNum type="arabicPeriod"/>
            </a:pPr>
            <a:r>
              <a:rPr lang="es-CL" sz="2400" b="1" dirty="0">
                <a:solidFill>
                  <a:srgbClr val="000000"/>
                </a:solidFill>
                <a:latin typeface="Lufga Regular"/>
                <a:cs typeface="Arial" panose="020B0604020202020204" pitchFamily="34" charset="0"/>
                <a:sym typeface="Calibri"/>
              </a:rPr>
              <a:t>Finalizado</a:t>
            </a:r>
            <a:r>
              <a:rPr lang="es-CL" sz="2400" dirty="0">
                <a:solidFill>
                  <a:srgbClr val="000000"/>
                </a:solidFill>
                <a:latin typeface="Lufga Regular"/>
                <a:cs typeface="Arial" panose="020B0604020202020204" pitchFamily="34" charset="0"/>
                <a:sym typeface="Calibri"/>
              </a:rPr>
              <a:t>: el proceso ha concluido y ha sido adjudicado</a:t>
            </a:r>
          </a:p>
          <a:p>
            <a:pPr marL="600060" lvl="1" indent="-257168" algn="just" defTabSz="685800">
              <a:buFontTx/>
              <a:buAutoNum type="arabicPeriod"/>
            </a:pPr>
            <a:r>
              <a:rPr lang="es-CL" sz="2400" b="1" dirty="0">
                <a:solidFill>
                  <a:srgbClr val="000000"/>
                </a:solidFill>
                <a:latin typeface="Lufga Regular"/>
                <a:cs typeface="Arial" panose="020B0604020202020204" pitchFamily="34" charset="0"/>
                <a:sym typeface="Calibri"/>
              </a:rPr>
              <a:t>Selección pendiente</a:t>
            </a:r>
            <a:r>
              <a:rPr lang="es-CL" sz="2400" dirty="0">
                <a:solidFill>
                  <a:srgbClr val="000000"/>
                </a:solidFill>
                <a:latin typeface="Lufga Regular"/>
                <a:cs typeface="Arial" panose="020B0604020202020204" pitchFamily="34" charset="0"/>
                <a:sym typeface="Calibri"/>
              </a:rPr>
              <a:t>: el plazo para presentar ofertas ha concluido, pero aún no ha sido adjudicado por su cliente.</a:t>
            </a:r>
          </a:p>
          <a:p>
            <a:pPr marL="600060" lvl="1" indent="-257168" algn="just" defTabSz="685800">
              <a:buFontTx/>
              <a:buAutoNum type="arabicPeriod"/>
            </a:pPr>
            <a:endParaRPr lang="es-CL" sz="2400" dirty="0">
              <a:solidFill>
                <a:srgbClr val="000000"/>
              </a:solidFill>
              <a:latin typeface="Lufga Regular"/>
              <a:cs typeface="Arial" panose="020B0604020202020204" pitchFamily="34" charset="0"/>
              <a:sym typeface="Calibri"/>
            </a:endParaRPr>
          </a:p>
          <a:p>
            <a:pPr algn="just" defTabSz="685800"/>
            <a:r>
              <a:rPr lang="es-CL" sz="2400" dirty="0">
                <a:solidFill>
                  <a:srgbClr val="FF0000"/>
                </a:solidFill>
                <a:latin typeface="Lufga Regular"/>
                <a:cs typeface="Arial" panose="020B0604020202020204" pitchFamily="34" charset="0"/>
                <a:sym typeface="Calibri"/>
              </a:rPr>
              <a:t>4. </a:t>
            </a:r>
            <a:r>
              <a:rPr lang="es-CL" sz="2400" dirty="0">
                <a:solidFill>
                  <a:srgbClr val="000000"/>
                </a:solidFill>
                <a:latin typeface="Lufga Regular"/>
                <a:cs typeface="Arial" panose="020B0604020202020204" pitchFamily="34" charset="0"/>
                <a:sym typeface="Calibri"/>
              </a:rPr>
              <a:t>Adicionalmente puede visualizar si ha presentado ya una oferta para dicho proceso (3)</a:t>
            </a:r>
          </a:p>
          <a:p>
            <a:pPr marL="257168" indent="-257168" algn="just" defTabSz="685800">
              <a:buFontTx/>
              <a:buAutoNum type="arabicPeriod"/>
            </a:pPr>
            <a:endParaRPr lang="es-CL" sz="2400" dirty="0">
              <a:solidFill>
                <a:srgbClr val="000000"/>
              </a:solidFill>
              <a:latin typeface="Lufga Regular"/>
              <a:cs typeface="Arial" panose="020B0604020202020204" pitchFamily="34" charset="0"/>
              <a:sym typeface="Calibri"/>
            </a:endParaRPr>
          </a:p>
          <a:p>
            <a:pPr algn="just" defTabSz="685800"/>
            <a:r>
              <a:rPr lang="es-CL" sz="2400" dirty="0">
                <a:solidFill>
                  <a:srgbClr val="FF0000"/>
                </a:solidFill>
                <a:latin typeface="Lufga Regular"/>
                <a:cs typeface="Arial" panose="020B0604020202020204" pitchFamily="34" charset="0"/>
                <a:sym typeface="Calibri"/>
              </a:rPr>
              <a:t>5. </a:t>
            </a:r>
            <a:r>
              <a:rPr lang="es-CL" sz="2400" dirty="0">
                <a:solidFill>
                  <a:srgbClr val="000000"/>
                </a:solidFill>
                <a:latin typeface="Lufga Regular"/>
                <a:cs typeface="Arial" panose="020B0604020202020204" pitchFamily="34" charset="0"/>
                <a:sym typeface="Calibri"/>
              </a:rPr>
              <a:t>Para ingresar a un proceso simplemente presione sobre el Título de este destacado en </a:t>
            </a:r>
            <a:r>
              <a:rPr lang="es-CL" sz="2400" b="1" dirty="0">
                <a:solidFill>
                  <a:srgbClr val="000000"/>
                </a:solidFill>
                <a:latin typeface="Lufga Regular"/>
                <a:cs typeface="Arial" panose="020B0604020202020204" pitchFamily="34" charset="0"/>
                <a:sym typeface="Calibri"/>
              </a:rPr>
              <a:t>azul</a:t>
            </a:r>
          </a:p>
        </p:txBody>
      </p:sp>
      <p:pic>
        <p:nvPicPr>
          <p:cNvPr id="12" name="Imagen 11">
            <a:extLst>
              <a:ext uri="{FF2B5EF4-FFF2-40B4-BE49-F238E27FC236}">
                <a16:creationId xmlns:a16="http://schemas.microsoft.com/office/drawing/2014/main" id="{94B188D6-DDE1-42B1-5A54-C79036A98A28}"/>
              </a:ext>
            </a:extLst>
          </p:cNvPr>
          <p:cNvPicPr>
            <a:picLocks noChangeAspect="1"/>
          </p:cNvPicPr>
          <p:nvPr/>
        </p:nvPicPr>
        <p:blipFill>
          <a:blip r:embed="rId3"/>
          <a:stretch>
            <a:fillRect/>
          </a:stretch>
        </p:blipFill>
        <p:spPr>
          <a:xfrm>
            <a:off x="745551" y="6910875"/>
            <a:ext cx="4904873" cy="3306168"/>
          </a:xfrm>
          <a:prstGeom prst="rect">
            <a:avLst/>
          </a:prstGeom>
        </p:spPr>
      </p:pic>
      <p:pic>
        <p:nvPicPr>
          <p:cNvPr id="9" name="Imagen 8">
            <a:extLst>
              <a:ext uri="{FF2B5EF4-FFF2-40B4-BE49-F238E27FC236}">
                <a16:creationId xmlns:a16="http://schemas.microsoft.com/office/drawing/2014/main" id="{F9A5CAFA-891B-77F6-5016-3B2E40B90895}"/>
              </a:ext>
            </a:extLst>
          </p:cNvPr>
          <p:cNvPicPr>
            <a:picLocks noChangeAspect="1"/>
          </p:cNvPicPr>
          <p:nvPr/>
        </p:nvPicPr>
        <p:blipFill>
          <a:blip r:embed="rId4"/>
          <a:stretch>
            <a:fillRect/>
          </a:stretch>
        </p:blipFill>
        <p:spPr>
          <a:xfrm>
            <a:off x="6858228" y="7229781"/>
            <a:ext cx="10684222" cy="2304020"/>
          </a:xfrm>
          <a:prstGeom prst="rect">
            <a:avLst/>
          </a:prstGeom>
        </p:spPr>
      </p:pic>
      <p:sp>
        <p:nvSpPr>
          <p:cNvPr id="14" name="Elipse 13">
            <a:extLst>
              <a:ext uri="{FF2B5EF4-FFF2-40B4-BE49-F238E27FC236}">
                <a16:creationId xmlns:a16="http://schemas.microsoft.com/office/drawing/2014/main" id="{511A95D5-85C6-9C19-8AEC-8CC8A32200B3}"/>
              </a:ext>
            </a:extLst>
          </p:cNvPr>
          <p:cNvSpPr/>
          <p:nvPr/>
        </p:nvSpPr>
        <p:spPr>
          <a:xfrm>
            <a:off x="12038339" y="1981885"/>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1</a:t>
            </a:r>
          </a:p>
        </p:txBody>
      </p:sp>
      <p:sp>
        <p:nvSpPr>
          <p:cNvPr id="15" name="Elipse 14">
            <a:extLst>
              <a:ext uri="{FF2B5EF4-FFF2-40B4-BE49-F238E27FC236}">
                <a16:creationId xmlns:a16="http://schemas.microsoft.com/office/drawing/2014/main" id="{E5BD38B1-8154-746B-C730-E764EFB5C8CD}"/>
              </a:ext>
            </a:extLst>
          </p:cNvPr>
          <p:cNvSpPr/>
          <p:nvPr/>
        </p:nvSpPr>
        <p:spPr>
          <a:xfrm>
            <a:off x="10075505" y="3546717"/>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2</a:t>
            </a:r>
          </a:p>
        </p:txBody>
      </p:sp>
      <p:sp>
        <p:nvSpPr>
          <p:cNvPr id="21" name="Elipse 20">
            <a:extLst>
              <a:ext uri="{FF2B5EF4-FFF2-40B4-BE49-F238E27FC236}">
                <a16:creationId xmlns:a16="http://schemas.microsoft.com/office/drawing/2014/main" id="{0A27A564-5201-0F0E-028B-245672F1C065}"/>
              </a:ext>
            </a:extLst>
          </p:cNvPr>
          <p:cNvSpPr/>
          <p:nvPr/>
        </p:nvSpPr>
        <p:spPr>
          <a:xfrm>
            <a:off x="11714339" y="5694608"/>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3</a:t>
            </a:r>
          </a:p>
        </p:txBody>
      </p:sp>
      <p:sp>
        <p:nvSpPr>
          <p:cNvPr id="22" name="Elipse 21">
            <a:extLst>
              <a:ext uri="{FF2B5EF4-FFF2-40B4-BE49-F238E27FC236}">
                <a16:creationId xmlns:a16="http://schemas.microsoft.com/office/drawing/2014/main" id="{66376FB6-057F-3FB7-F508-42C97CC27E4D}"/>
              </a:ext>
            </a:extLst>
          </p:cNvPr>
          <p:cNvSpPr/>
          <p:nvPr/>
        </p:nvSpPr>
        <p:spPr>
          <a:xfrm>
            <a:off x="12200339" y="6425137"/>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4</a:t>
            </a:r>
          </a:p>
        </p:txBody>
      </p:sp>
    </p:spTree>
    <p:extLst>
      <p:ext uri="{BB962C8B-B14F-4D97-AF65-F5344CB8AC3E}">
        <p14:creationId xmlns:p14="http://schemas.microsoft.com/office/powerpoint/2010/main" val="4360405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FCD0E7-C48F-6EBE-DCFB-C6ADBA43BEB3}"/>
            </a:ext>
          </a:extLst>
        </p:cNvPr>
        <p:cNvGrpSpPr/>
        <p:nvPr/>
      </p:nvGrpSpPr>
      <p:grpSpPr>
        <a:xfrm>
          <a:off x="0" y="0"/>
          <a:ext cx="0" cy="0"/>
          <a:chOff x="0" y="0"/>
          <a:chExt cx="0" cy="0"/>
        </a:xfrm>
      </p:grpSpPr>
      <p:sp>
        <p:nvSpPr>
          <p:cNvPr id="4" name="TextBox 4">
            <a:extLst>
              <a:ext uri="{FF2B5EF4-FFF2-40B4-BE49-F238E27FC236}">
                <a16:creationId xmlns:a16="http://schemas.microsoft.com/office/drawing/2014/main" id="{505A5947-4091-50DD-F0AB-077465274244}"/>
              </a:ext>
            </a:extLst>
          </p:cNvPr>
          <p:cNvSpPr txBox="1"/>
          <p:nvPr/>
        </p:nvSpPr>
        <p:spPr>
          <a:xfrm>
            <a:off x="2983749" y="868038"/>
            <a:ext cx="14830721" cy="692497"/>
          </a:xfrm>
          <a:prstGeom prst="rect">
            <a:avLst/>
          </a:prstGeom>
        </p:spPr>
        <p:txBody>
          <a:bodyPr wrap="square" lIns="0" tIns="0" rIns="0" bIns="0" rtlCol="0" anchor="t">
            <a:spAutoFit/>
          </a:bodyPr>
          <a:lstStyle/>
          <a:p>
            <a:pPr marL="0" marR="0" lvl="0" indent="0" algn="l" defTabSz="685800" rtl="0" eaLnBrk="1" fontAlgn="auto" latinLnBrk="0" hangingPunct="0">
              <a:lnSpc>
                <a:spcPct val="100000"/>
              </a:lnSpc>
              <a:spcBef>
                <a:spcPts val="0"/>
              </a:spcBef>
              <a:spcAft>
                <a:spcPts val="0"/>
              </a:spcAft>
              <a:buClrTx/>
              <a:buSzTx/>
              <a:buFontTx/>
              <a:buNone/>
              <a:tabLst/>
              <a:defRPr sz="7800">
                <a:solidFill>
                  <a:srgbClr val="E42D2B"/>
                </a:solidFill>
                <a:latin typeface="Noka Trial Bold"/>
                <a:ea typeface="Noka Trial Bold"/>
                <a:cs typeface="Noka Trial Bold"/>
                <a:sym typeface="Noka Trial Bold"/>
              </a:defRPr>
            </a:pPr>
            <a:r>
              <a:rPr kumimoji="0" lang="es-MX" sz="4500" b="0" i="0" u="none" strike="noStrike" kern="0" cap="none" spc="0" normalizeH="0" baseline="0" noProof="0" dirty="0">
                <a:ln>
                  <a:noFill/>
                </a:ln>
                <a:solidFill>
                  <a:srgbClr val="E42D2B"/>
                </a:solidFill>
                <a:effectLst/>
                <a:uLnTx/>
                <a:uFillTx/>
                <a:latin typeface="Noka Trial Bold"/>
                <a:sym typeface="Noka Trial Bold"/>
              </a:rPr>
              <a:t>Revisar y aceptar prerrequisitos</a:t>
            </a:r>
          </a:p>
        </p:txBody>
      </p:sp>
      <p:grpSp>
        <p:nvGrpSpPr>
          <p:cNvPr id="5" name="Group 5">
            <a:extLst>
              <a:ext uri="{FF2B5EF4-FFF2-40B4-BE49-F238E27FC236}">
                <a16:creationId xmlns:a16="http://schemas.microsoft.com/office/drawing/2014/main" id="{E5368134-9DEE-98BB-5BEF-0E1D7EC6D4D8}"/>
              </a:ext>
            </a:extLst>
          </p:cNvPr>
          <p:cNvGrpSpPr/>
          <p:nvPr/>
        </p:nvGrpSpPr>
        <p:grpSpPr>
          <a:xfrm>
            <a:off x="9525" y="9258300"/>
            <a:ext cx="18278475" cy="1028700"/>
            <a:chOff x="0" y="0"/>
            <a:chExt cx="6668037" cy="375273"/>
          </a:xfrm>
        </p:grpSpPr>
        <p:sp>
          <p:nvSpPr>
            <p:cNvPr id="6" name="Freeform 6">
              <a:extLst>
                <a:ext uri="{FF2B5EF4-FFF2-40B4-BE49-F238E27FC236}">
                  <a16:creationId xmlns:a16="http://schemas.microsoft.com/office/drawing/2014/main" id="{1732B447-2244-F6B3-518F-674EAE02F62F}"/>
                </a:ext>
              </a:extLst>
            </p:cNvPr>
            <p:cNvSpPr/>
            <p:nvPr/>
          </p:nvSpPr>
          <p:spPr>
            <a:xfrm>
              <a:off x="0" y="0"/>
              <a:ext cx="6668037" cy="375273"/>
            </a:xfrm>
            <a:custGeom>
              <a:avLst/>
              <a:gdLst/>
              <a:ahLst/>
              <a:cxnLst/>
              <a:rect l="l" t="t" r="r" b="b"/>
              <a:pathLst>
                <a:path w="6668037" h="375273">
                  <a:moveTo>
                    <a:pt x="0" y="0"/>
                  </a:moveTo>
                  <a:lnTo>
                    <a:pt x="6668037" y="0"/>
                  </a:lnTo>
                  <a:lnTo>
                    <a:pt x="6668037" y="375273"/>
                  </a:lnTo>
                  <a:lnTo>
                    <a:pt x="0" y="375273"/>
                  </a:lnTo>
                  <a:close/>
                </a:path>
              </a:pathLst>
            </a:custGeom>
            <a:solidFill>
              <a:srgbClr val="131516"/>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7" name="Freeform 7">
            <a:extLst>
              <a:ext uri="{FF2B5EF4-FFF2-40B4-BE49-F238E27FC236}">
                <a16:creationId xmlns:a16="http://schemas.microsoft.com/office/drawing/2014/main" id="{800B371B-2789-D287-C610-8C7B606895B7}"/>
              </a:ext>
            </a:extLst>
          </p:cNvPr>
          <p:cNvSpPr/>
          <p:nvPr/>
        </p:nvSpPr>
        <p:spPr>
          <a:xfrm>
            <a:off x="1028700" y="865785"/>
            <a:ext cx="1399545" cy="582668"/>
          </a:xfrm>
          <a:custGeom>
            <a:avLst/>
            <a:gdLst/>
            <a:ahLst/>
            <a:cxnLst/>
            <a:rect l="l" t="t" r="r" b="b"/>
            <a:pathLst>
              <a:path w="1399545" h="582668">
                <a:moveTo>
                  <a:pt x="0" y="0"/>
                </a:moveTo>
                <a:lnTo>
                  <a:pt x="1399545" y="0"/>
                </a:lnTo>
                <a:lnTo>
                  <a:pt x="1399545" y="582668"/>
                </a:lnTo>
                <a:lnTo>
                  <a:pt x="0" y="582668"/>
                </a:lnTo>
                <a:lnTo>
                  <a:pt x="0" y="0"/>
                </a:lnTo>
                <a:close/>
              </a:path>
            </a:pathLst>
          </a:custGeom>
          <a:blipFill>
            <a:blip r:embed="rId2"/>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sp>
        <p:nvSpPr>
          <p:cNvPr id="3" name="CuadroTexto 7">
            <a:extLst>
              <a:ext uri="{FF2B5EF4-FFF2-40B4-BE49-F238E27FC236}">
                <a16:creationId xmlns:a16="http://schemas.microsoft.com/office/drawing/2014/main" id="{B04AF04A-AB17-01DB-4BD7-E1DFE74614B3}"/>
              </a:ext>
            </a:extLst>
          </p:cNvPr>
          <p:cNvSpPr txBox="1"/>
          <p:nvPr/>
        </p:nvSpPr>
        <p:spPr>
          <a:xfrm>
            <a:off x="1349281" y="1879779"/>
            <a:ext cx="15071283" cy="830997"/>
          </a:xfrm>
          <a:prstGeom prst="rect">
            <a:avLst/>
          </a:prstGeom>
          <a:noFill/>
        </p:spPr>
        <p:txBody>
          <a:bodyPr wrap="square" rtlCol="0">
            <a:spAutoFit/>
          </a:bodyPr>
          <a:ls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92881" indent="-192881" algn="just" defTabSz="685800">
              <a:buClr>
                <a:srgbClr val="FF0000"/>
              </a:buClr>
              <a:buFontTx/>
              <a:buAutoNum type="arabicPeriod"/>
            </a:pPr>
            <a:r>
              <a:rPr lang="es-CL" sz="2400" dirty="0">
                <a:solidFill>
                  <a:srgbClr val="000000"/>
                </a:solidFill>
                <a:latin typeface="Lufga Regular"/>
                <a:cs typeface="Arial" panose="020B0604020202020204" pitchFamily="34" charset="0"/>
                <a:sym typeface="Calibri"/>
              </a:rPr>
              <a:t>Una vez ingrese al proceso, debe completar los prerrequisitos solicitados presionando el botón </a:t>
            </a:r>
            <a:r>
              <a:rPr lang="es-CL" sz="2400" b="1" dirty="0">
                <a:solidFill>
                  <a:srgbClr val="000000"/>
                </a:solidFill>
                <a:latin typeface="Lufga Regular"/>
                <a:cs typeface="Arial" panose="020B0604020202020204" pitchFamily="34" charset="0"/>
                <a:sym typeface="Calibri"/>
              </a:rPr>
              <a:t>Revisar los prerrequisitos </a:t>
            </a:r>
          </a:p>
        </p:txBody>
      </p:sp>
      <p:pic>
        <p:nvPicPr>
          <p:cNvPr id="2" name="Imagen 1">
            <a:extLst>
              <a:ext uri="{FF2B5EF4-FFF2-40B4-BE49-F238E27FC236}">
                <a16:creationId xmlns:a16="http://schemas.microsoft.com/office/drawing/2014/main" id="{6A3840CF-1CC7-6051-9199-894A9C00B77C}"/>
              </a:ext>
            </a:extLst>
          </p:cNvPr>
          <p:cNvPicPr>
            <a:picLocks noChangeAspect="1"/>
          </p:cNvPicPr>
          <p:nvPr/>
        </p:nvPicPr>
        <p:blipFill>
          <a:blip r:embed="rId3"/>
          <a:stretch>
            <a:fillRect/>
          </a:stretch>
        </p:blipFill>
        <p:spPr>
          <a:xfrm>
            <a:off x="994246" y="3353677"/>
            <a:ext cx="16299509" cy="5963584"/>
          </a:xfrm>
          <a:prstGeom prst="rect">
            <a:avLst/>
          </a:prstGeom>
          <a:ln>
            <a:solidFill>
              <a:schemeClr val="accent1"/>
            </a:solidFill>
          </a:ln>
        </p:spPr>
      </p:pic>
      <p:sp>
        <p:nvSpPr>
          <p:cNvPr id="8" name="Elipse 7">
            <a:extLst>
              <a:ext uri="{FF2B5EF4-FFF2-40B4-BE49-F238E27FC236}">
                <a16:creationId xmlns:a16="http://schemas.microsoft.com/office/drawing/2014/main" id="{07C29E19-EF30-CC8B-59F0-F1A4986078B0}"/>
              </a:ext>
            </a:extLst>
          </p:cNvPr>
          <p:cNvSpPr/>
          <p:nvPr/>
        </p:nvSpPr>
        <p:spPr>
          <a:xfrm>
            <a:off x="3488099" y="2363693"/>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1</a:t>
            </a:r>
          </a:p>
        </p:txBody>
      </p:sp>
      <p:sp>
        <p:nvSpPr>
          <p:cNvPr id="9" name="Elipse 8">
            <a:extLst>
              <a:ext uri="{FF2B5EF4-FFF2-40B4-BE49-F238E27FC236}">
                <a16:creationId xmlns:a16="http://schemas.microsoft.com/office/drawing/2014/main" id="{2C7AD067-362D-6EA5-943F-518FF975CD6B}"/>
              </a:ext>
            </a:extLst>
          </p:cNvPr>
          <p:cNvSpPr/>
          <p:nvPr/>
        </p:nvSpPr>
        <p:spPr>
          <a:xfrm>
            <a:off x="5061605" y="5441873"/>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1</a:t>
            </a:r>
          </a:p>
        </p:txBody>
      </p:sp>
    </p:spTree>
    <p:extLst>
      <p:ext uri="{BB962C8B-B14F-4D97-AF65-F5344CB8AC3E}">
        <p14:creationId xmlns:p14="http://schemas.microsoft.com/office/powerpoint/2010/main" val="5317438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A5A125-5FDF-5B8C-397A-F3C55DEE5CC6}"/>
            </a:ext>
          </a:extLst>
        </p:cNvPr>
        <p:cNvGrpSpPr/>
        <p:nvPr/>
      </p:nvGrpSpPr>
      <p:grpSpPr>
        <a:xfrm>
          <a:off x="0" y="0"/>
          <a:ext cx="0" cy="0"/>
          <a:chOff x="0" y="0"/>
          <a:chExt cx="0" cy="0"/>
        </a:xfrm>
      </p:grpSpPr>
      <p:sp>
        <p:nvSpPr>
          <p:cNvPr id="4" name="TextBox 4">
            <a:extLst>
              <a:ext uri="{FF2B5EF4-FFF2-40B4-BE49-F238E27FC236}">
                <a16:creationId xmlns:a16="http://schemas.microsoft.com/office/drawing/2014/main" id="{396A662F-F4AE-D78A-69A8-5EF30EB2DF6B}"/>
              </a:ext>
            </a:extLst>
          </p:cNvPr>
          <p:cNvSpPr txBox="1"/>
          <p:nvPr/>
        </p:nvSpPr>
        <p:spPr>
          <a:xfrm>
            <a:off x="2983749" y="868038"/>
            <a:ext cx="14830721" cy="692497"/>
          </a:xfrm>
          <a:prstGeom prst="rect">
            <a:avLst/>
          </a:prstGeom>
        </p:spPr>
        <p:txBody>
          <a:bodyPr wrap="square" lIns="0" tIns="0" rIns="0" bIns="0" rtlCol="0" anchor="t">
            <a:spAutoFit/>
          </a:bodyPr>
          <a:lstStyle/>
          <a:p>
            <a:pPr marL="0" marR="0" lvl="0" indent="0" algn="l" defTabSz="685800" rtl="0" eaLnBrk="1" fontAlgn="auto" latinLnBrk="0" hangingPunct="0">
              <a:lnSpc>
                <a:spcPct val="100000"/>
              </a:lnSpc>
              <a:spcBef>
                <a:spcPts val="0"/>
              </a:spcBef>
              <a:spcAft>
                <a:spcPts val="0"/>
              </a:spcAft>
              <a:buClrTx/>
              <a:buSzTx/>
              <a:buFontTx/>
              <a:buNone/>
              <a:tabLst/>
              <a:defRPr sz="7800">
                <a:solidFill>
                  <a:srgbClr val="E42D2B"/>
                </a:solidFill>
                <a:latin typeface="Noka Trial Bold"/>
                <a:ea typeface="Noka Trial Bold"/>
                <a:cs typeface="Noka Trial Bold"/>
                <a:sym typeface="Noka Trial Bold"/>
              </a:defRPr>
            </a:pPr>
            <a:r>
              <a:rPr kumimoji="0" lang="es-MX" sz="4500" b="0" i="0" u="none" strike="noStrike" kern="0" cap="none" spc="0" normalizeH="0" baseline="0" noProof="0" dirty="0">
                <a:ln>
                  <a:noFill/>
                </a:ln>
                <a:solidFill>
                  <a:srgbClr val="E42D2B"/>
                </a:solidFill>
                <a:effectLst/>
                <a:uLnTx/>
                <a:uFillTx/>
                <a:latin typeface="Noka Trial Bold"/>
                <a:sym typeface="Noka Trial Bold"/>
              </a:rPr>
              <a:t>Revisar y aceptar prerrequisitos</a:t>
            </a:r>
          </a:p>
        </p:txBody>
      </p:sp>
      <p:grpSp>
        <p:nvGrpSpPr>
          <p:cNvPr id="5" name="Group 5">
            <a:extLst>
              <a:ext uri="{FF2B5EF4-FFF2-40B4-BE49-F238E27FC236}">
                <a16:creationId xmlns:a16="http://schemas.microsoft.com/office/drawing/2014/main" id="{A538DC6C-EEB4-2101-BD56-5E4EE308668A}"/>
              </a:ext>
            </a:extLst>
          </p:cNvPr>
          <p:cNvGrpSpPr/>
          <p:nvPr/>
        </p:nvGrpSpPr>
        <p:grpSpPr>
          <a:xfrm>
            <a:off x="9525" y="9258300"/>
            <a:ext cx="18278475" cy="1028700"/>
            <a:chOff x="0" y="0"/>
            <a:chExt cx="6668037" cy="375273"/>
          </a:xfrm>
        </p:grpSpPr>
        <p:sp>
          <p:nvSpPr>
            <p:cNvPr id="6" name="Freeform 6">
              <a:extLst>
                <a:ext uri="{FF2B5EF4-FFF2-40B4-BE49-F238E27FC236}">
                  <a16:creationId xmlns:a16="http://schemas.microsoft.com/office/drawing/2014/main" id="{5B1F65DC-F289-E16E-2132-B82BA3D2A291}"/>
                </a:ext>
              </a:extLst>
            </p:cNvPr>
            <p:cNvSpPr/>
            <p:nvPr/>
          </p:nvSpPr>
          <p:spPr>
            <a:xfrm>
              <a:off x="0" y="0"/>
              <a:ext cx="6668037" cy="375273"/>
            </a:xfrm>
            <a:custGeom>
              <a:avLst/>
              <a:gdLst/>
              <a:ahLst/>
              <a:cxnLst/>
              <a:rect l="l" t="t" r="r" b="b"/>
              <a:pathLst>
                <a:path w="6668037" h="375273">
                  <a:moveTo>
                    <a:pt x="0" y="0"/>
                  </a:moveTo>
                  <a:lnTo>
                    <a:pt x="6668037" y="0"/>
                  </a:lnTo>
                  <a:lnTo>
                    <a:pt x="6668037" y="375273"/>
                  </a:lnTo>
                  <a:lnTo>
                    <a:pt x="0" y="375273"/>
                  </a:lnTo>
                  <a:close/>
                </a:path>
              </a:pathLst>
            </a:custGeom>
            <a:solidFill>
              <a:srgbClr val="131516"/>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7" name="Freeform 7">
            <a:extLst>
              <a:ext uri="{FF2B5EF4-FFF2-40B4-BE49-F238E27FC236}">
                <a16:creationId xmlns:a16="http://schemas.microsoft.com/office/drawing/2014/main" id="{1DFE0C57-96C5-8E47-4430-99D5E5595BB3}"/>
              </a:ext>
            </a:extLst>
          </p:cNvPr>
          <p:cNvSpPr/>
          <p:nvPr/>
        </p:nvSpPr>
        <p:spPr>
          <a:xfrm>
            <a:off x="1028700" y="865785"/>
            <a:ext cx="1399545" cy="582668"/>
          </a:xfrm>
          <a:custGeom>
            <a:avLst/>
            <a:gdLst/>
            <a:ahLst/>
            <a:cxnLst/>
            <a:rect l="l" t="t" r="r" b="b"/>
            <a:pathLst>
              <a:path w="1399545" h="582668">
                <a:moveTo>
                  <a:pt x="0" y="0"/>
                </a:moveTo>
                <a:lnTo>
                  <a:pt x="1399545" y="0"/>
                </a:lnTo>
                <a:lnTo>
                  <a:pt x="1399545" y="582668"/>
                </a:lnTo>
                <a:lnTo>
                  <a:pt x="0" y="582668"/>
                </a:lnTo>
                <a:lnTo>
                  <a:pt x="0" y="0"/>
                </a:lnTo>
                <a:close/>
              </a:path>
            </a:pathLst>
          </a:custGeom>
          <a:blipFill>
            <a:blip r:embed="rId2"/>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sp>
        <p:nvSpPr>
          <p:cNvPr id="3" name="CuadroTexto 10">
            <a:extLst>
              <a:ext uri="{FF2B5EF4-FFF2-40B4-BE49-F238E27FC236}">
                <a16:creationId xmlns:a16="http://schemas.microsoft.com/office/drawing/2014/main" id="{62ACAA78-0E31-F982-BF33-5D4112C4B3EC}"/>
              </a:ext>
            </a:extLst>
          </p:cNvPr>
          <p:cNvSpPr txBox="1"/>
          <p:nvPr/>
        </p:nvSpPr>
        <p:spPr>
          <a:xfrm>
            <a:off x="477287" y="2094696"/>
            <a:ext cx="7789550" cy="6740307"/>
          </a:xfrm>
          <a:prstGeom prst="rect">
            <a:avLst/>
          </a:prstGeom>
          <a:noFill/>
        </p:spPr>
        <p:txBody>
          <a:bodyPr wrap="square" rtlCol="0">
            <a:spAutoFit/>
          </a:bodyPr>
          <a:ls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defTabSz="685800"/>
            <a:r>
              <a:rPr lang="es-CL" sz="2400" dirty="0">
                <a:solidFill>
                  <a:srgbClr val="FF0000"/>
                </a:solidFill>
                <a:latin typeface="Lufga Regular"/>
                <a:cs typeface="Arial" panose="020B0604020202020204" pitchFamily="34" charset="0"/>
                <a:sym typeface="Calibri"/>
              </a:rPr>
              <a:t>2. </a:t>
            </a:r>
            <a:r>
              <a:rPr lang="es-CL" sz="2400" dirty="0">
                <a:solidFill>
                  <a:srgbClr val="000000"/>
                </a:solidFill>
                <a:latin typeface="Lufga Regular"/>
                <a:cs typeface="Arial" panose="020B0604020202020204" pitchFamily="34" charset="0"/>
                <a:sym typeface="Calibri"/>
              </a:rPr>
              <a:t>Una vez ingrese en los prerrequisitos debe indicar que aceptar el acuerdo licitador      .   Si requiere revisarlo puede presionar aquí para verlo</a:t>
            </a:r>
          </a:p>
          <a:p>
            <a:pPr algn="just" defTabSz="685800"/>
            <a:endParaRPr lang="es-CL" sz="2400" dirty="0">
              <a:solidFill>
                <a:srgbClr val="000000"/>
              </a:solidFill>
              <a:latin typeface="Lufga Regular"/>
              <a:cs typeface="Arial" panose="020B0604020202020204" pitchFamily="34" charset="0"/>
              <a:sym typeface="Calibri"/>
            </a:endParaRPr>
          </a:p>
          <a:p>
            <a:pPr algn="just" defTabSz="685800"/>
            <a:r>
              <a:rPr lang="es-CL" sz="2400" dirty="0">
                <a:solidFill>
                  <a:srgbClr val="FF0000"/>
                </a:solidFill>
                <a:latin typeface="Lufga Regular"/>
                <a:cs typeface="Arial" panose="020B0604020202020204" pitchFamily="34" charset="0"/>
                <a:sym typeface="Calibri"/>
              </a:rPr>
              <a:t>3. </a:t>
            </a:r>
            <a:r>
              <a:rPr lang="es-CL" sz="2400" dirty="0">
                <a:solidFill>
                  <a:srgbClr val="000000"/>
                </a:solidFill>
                <a:latin typeface="Lufga Regular"/>
                <a:cs typeface="Arial" panose="020B0604020202020204" pitchFamily="34" charset="0"/>
                <a:sym typeface="Calibri"/>
              </a:rPr>
              <a:t>Debe contestar todos los campos obligatorios * adjuntando firmado  el NDA         al que tendrá acceso presionando en referencia para descargarlo. </a:t>
            </a:r>
          </a:p>
          <a:p>
            <a:pPr marL="171450" indent="-171450" algn="just" defTabSz="685800">
              <a:buFontTx/>
              <a:buAutoNum type="arabicPeriod" startAt="2"/>
            </a:pPr>
            <a:endParaRPr lang="es-CL" sz="2400" dirty="0">
              <a:solidFill>
                <a:srgbClr val="000000"/>
              </a:solidFill>
              <a:latin typeface="Lufga Regular"/>
              <a:cs typeface="Arial" panose="020B0604020202020204" pitchFamily="34" charset="0"/>
              <a:sym typeface="Calibri"/>
            </a:endParaRPr>
          </a:p>
          <a:p>
            <a:pPr algn="just" defTabSz="685800"/>
            <a:r>
              <a:rPr lang="es-CL" sz="2400" dirty="0">
                <a:solidFill>
                  <a:srgbClr val="FF0000"/>
                </a:solidFill>
                <a:latin typeface="Lufga Regular"/>
                <a:cs typeface="Arial" panose="020B0604020202020204" pitchFamily="34" charset="0"/>
                <a:sym typeface="Calibri"/>
              </a:rPr>
              <a:t>4. </a:t>
            </a:r>
            <a:r>
              <a:rPr lang="es-CL" sz="2400" dirty="0">
                <a:solidFill>
                  <a:srgbClr val="000000"/>
                </a:solidFill>
                <a:latin typeface="Lufga Regular"/>
                <a:cs typeface="Arial" panose="020B0604020202020204" pitchFamily="34" charset="0"/>
                <a:sym typeface="Calibri"/>
              </a:rPr>
              <a:t>Con los prerrequisitos completado, presione el botón </a:t>
            </a:r>
            <a:r>
              <a:rPr lang="es-CL" sz="2400" b="1" dirty="0">
                <a:solidFill>
                  <a:srgbClr val="000000"/>
                </a:solidFill>
                <a:latin typeface="Lufga Regular"/>
                <a:cs typeface="Arial" panose="020B0604020202020204" pitchFamily="34" charset="0"/>
                <a:sym typeface="Calibri"/>
              </a:rPr>
              <a:t>Aceptar</a:t>
            </a:r>
            <a:r>
              <a:rPr lang="es-CL" sz="2400" dirty="0">
                <a:solidFill>
                  <a:srgbClr val="000000"/>
                </a:solidFill>
                <a:latin typeface="Lufga Regular"/>
                <a:cs typeface="Arial" panose="020B0604020202020204" pitchFamily="34" charset="0"/>
                <a:sym typeface="Calibri"/>
              </a:rPr>
              <a:t> en la parte inferior derecha de su pantalla y luego confirmar en la ventana emergente.</a:t>
            </a:r>
          </a:p>
          <a:p>
            <a:pPr marL="171450" indent="-171450" algn="just" defTabSz="685800">
              <a:buFontTx/>
              <a:buAutoNum type="arabicPeriod" startAt="2"/>
            </a:pPr>
            <a:endParaRPr lang="es-CL" sz="2400" dirty="0">
              <a:solidFill>
                <a:srgbClr val="000000"/>
              </a:solidFill>
              <a:latin typeface="Lufga Regular"/>
              <a:cs typeface="Arial" panose="020B0604020202020204" pitchFamily="34" charset="0"/>
              <a:sym typeface="Calibri"/>
            </a:endParaRPr>
          </a:p>
          <a:p>
            <a:pPr algn="just" defTabSz="685800"/>
            <a:r>
              <a:rPr lang="es-CL" sz="2400" dirty="0">
                <a:solidFill>
                  <a:srgbClr val="FF0000"/>
                </a:solidFill>
                <a:latin typeface="Lufga Regular"/>
                <a:cs typeface="Arial" panose="020B0604020202020204" pitchFamily="34" charset="0"/>
                <a:sym typeface="Calibri"/>
              </a:rPr>
              <a:t>5. </a:t>
            </a:r>
            <a:r>
              <a:rPr lang="es-CL" sz="2400" dirty="0">
                <a:solidFill>
                  <a:srgbClr val="000000"/>
                </a:solidFill>
                <a:latin typeface="Lufga Regular"/>
                <a:cs typeface="Arial" panose="020B0604020202020204" pitchFamily="34" charset="0"/>
                <a:sym typeface="Calibri"/>
              </a:rPr>
              <a:t>En algunos procesos no será necesario que adjunte el NDA. En estos casos simplemente aparecerá la pantalla con el acuerdo licitador. Para estos casos simplemente presione el botón </a:t>
            </a:r>
            <a:r>
              <a:rPr lang="es-CL" sz="2400" b="1" dirty="0">
                <a:solidFill>
                  <a:srgbClr val="000000"/>
                </a:solidFill>
                <a:latin typeface="Lufga Regular"/>
                <a:cs typeface="Arial" panose="020B0604020202020204" pitchFamily="34" charset="0"/>
                <a:sym typeface="Calibri"/>
              </a:rPr>
              <a:t>Aceptar</a:t>
            </a:r>
            <a:r>
              <a:rPr lang="es-CL" sz="2400" dirty="0">
                <a:solidFill>
                  <a:srgbClr val="000000"/>
                </a:solidFill>
                <a:latin typeface="Lufga Regular"/>
                <a:cs typeface="Arial" panose="020B0604020202020204" pitchFamily="34" charset="0"/>
                <a:sym typeface="Calibri"/>
              </a:rPr>
              <a:t> en la parte inferior derecha de su pantalla y luego confirmar en la ventana emergente.</a:t>
            </a:r>
          </a:p>
          <a:p>
            <a:pPr marL="171450" indent="-171450" algn="just" defTabSz="685800">
              <a:buFontTx/>
              <a:buAutoNum type="arabicPeriod" startAt="2"/>
            </a:pPr>
            <a:endParaRPr lang="es-CL" sz="2400" dirty="0">
              <a:solidFill>
                <a:srgbClr val="000000"/>
              </a:solidFill>
              <a:latin typeface="Lufga Regular"/>
              <a:cs typeface="Arial" panose="020B0604020202020204" pitchFamily="34" charset="0"/>
              <a:sym typeface="Calibri"/>
            </a:endParaRPr>
          </a:p>
        </p:txBody>
      </p:sp>
      <p:pic>
        <p:nvPicPr>
          <p:cNvPr id="2" name="Imagen 1">
            <a:extLst>
              <a:ext uri="{FF2B5EF4-FFF2-40B4-BE49-F238E27FC236}">
                <a16:creationId xmlns:a16="http://schemas.microsoft.com/office/drawing/2014/main" id="{DC91A78D-7C3E-E044-29FA-8513A642F038}"/>
              </a:ext>
            </a:extLst>
          </p:cNvPr>
          <p:cNvPicPr>
            <a:picLocks noChangeAspect="1"/>
          </p:cNvPicPr>
          <p:nvPr/>
        </p:nvPicPr>
        <p:blipFill>
          <a:blip r:embed="rId3"/>
          <a:stretch>
            <a:fillRect/>
          </a:stretch>
        </p:blipFill>
        <p:spPr>
          <a:xfrm>
            <a:off x="9697924" y="2390809"/>
            <a:ext cx="8106699" cy="5807967"/>
          </a:xfrm>
          <a:prstGeom prst="rect">
            <a:avLst/>
          </a:prstGeom>
          <a:ln>
            <a:solidFill>
              <a:schemeClr val="accent1"/>
            </a:solidFill>
          </a:ln>
        </p:spPr>
      </p:pic>
      <p:sp>
        <p:nvSpPr>
          <p:cNvPr id="8" name="Elipse 7">
            <a:extLst>
              <a:ext uri="{FF2B5EF4-FFF2-40B4-BE49-F238E27FC236}">
                <a16:creationId xmlns:a16="http://schemas.microsoft.com/office/drawing/2014/main" id="{ABC54D87-3CDE-3D80-2E5A-6BAF92197021}"/>
              </a:ext>
            </a:extLst>
          </p:cNvPr>
          <p:cNvSpPr/>
          <p:nvPr/>
        </p:nvSpPr>
        <p:spPr>
          <a:xfrm>
            <a:off x="4174729" y="2475558"/>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2</a:t>
            </a:r>
          </a:p>
        </p:txBody>
      </p:sp>
      <p:sp>
        <p:nvSpPr>
          <p:cNvPr id="9" name="Elipse 8">
            <a:extLst>
              <a:ext uri="{FF2B5EF4-FFF2-40B4-BE49-F238E27FC236}">
                <a16:creationId xmlns:a16="http://schemas.microsoft.com/office/drawing/2014/main" id="{55C2C51E-DBBE-9CA2-BD7C-015D262BA6D1}"/>
              </a:ext>
            </a:extLst>
          </p:cNvPr>
          <p:cNvSpPr/>
          <p:nvPr/>
        </p:nvSpPr>
        <p:spPr>
          <a:xfrm>
            <a:off x="3850729" y="2916315"/>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3</a:t>
            </a:r>
          </a:p>
        </p:txBody>
      </p:sp>
      <p:sp>
        <p:nvSpPr>
          <p:cNvPr id="10" name="Elipse 9">
            <a:extLst>
              <a:ext uri="{FF2B5EF4-FFF2-40B4-BE49-F238E27FC236}">
                <a16:creationId xmlns:a16="http://schemas.microsoft.com/office/drawing/2014/main" id="{18E86A8D-3B01-7863-1E80-5A4B5085DA87}"/>
              </a:ext>
            </a:extLst>
          </p:cNvPr>
          <p:cNvSpPr/>
          <p:nvPr/>
        </p:nvSpPr>
        <p:spPr>
          <a:xfrm>
            <a:off x="3064235" y="3923531"/>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4</a:t>
            </a:r>
          </a:p>
        </p:txBody>
      </p:sp>
      <p:sp>
        <p:nvSpPr>
          <p:cNvPr id="11" name="Elipse 10">
            <a:extLst>
              <a:ext uri="{FF2B5EF4-FFF2-40B4-BE49-F238E27FC236}">
                <a16:creationId xmlns:a16="http://schemas.microsoft.com/office/drawing/2014/main" id="{A17CAB46-3328-F3FD-F07A-AEE14BE79006}"/>
              </a:ext>
            </a:extLst>
          </p:cNvPr>
          <p:cNvSpPr/>
          <p:nvPr/>
        </p:nvSpPr>
        <p:spPr>
          <a:xfrm>
            <a:off x="4238331" y="4324574"/>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5</a:t>
            </a:r>
          </a:p>
        </p:txBody>
      </p:sp>
      <p:sp>
        <p:nvSpPr>
          <p:cNvPr id="12" name="Elipse 11">
            <a:extLst>
              <a:ext uri="{FF2B5EF4-FFF2-40B4-BE49-F238E27FC236}">
                <a16:creationId xmlns:a16="http://schemas.microsoft.com/office/drawing/2014/main" id="{8E6CB393-6146-1C8E-E214-A64866C20695}"/>
              </a:ext>
            </a:extLst>
          </p:cNvPr>
          <p:cNvSpPr/>
          <p:nvPr/>
        </p:nvSpPr>
        <p:spPr>
          <a:xfrm>
            <a:off x="9373924" y="4390904"/>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2</a:t>
            </a:r>
          </a:p>
        </p:txBody>
      </p:sp>
      <p:sp>
        <p:nvSpPr>
          <p:cNvPr id="13" name="Elipse 12">
            <a:extLst>
              <a:ext uri="{FF2B5EF4-FFF2-40B4-BE49-F238E27FC236}">
                <a16:creationId xmlns:a16="http://schemas.microsoft.com/office/drawing/2014/main" id="{B07BC205-73DE-9B0E-D191-55EF50E1B869}"/>
              </a:ext>
            </a:extLst>
          </p:cNvPr>
          <p:cNvSpPr/>
          <p:nvPr/>
        </p:nvSpPr>
        <p:spPr>
          <a:xfrm>
            <a:off x="13427273" y="4162574"/>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3</a:t>
            </a:r>
          </a:p>
        </p:txBody>
      </p:sp>
      <p:sp>
        <p:nvSpPr>
          <p:cNvPr id="14" name="Elipse 13">
            <a:extLst>
              <a:ext uri="{FF2B5EF4-FFF2-40B4-BE49-F238E27FC236}">
                <a16:creationId xmlns:a16="http://schemas.microsoft.com/office/drawing/2014/main" id="{D93B79DB-6DE0-8751-5625-6513B9EC9E12}"/>
              </a:ext>
            </a:extLst>
          </p:cNvPr>
          <p:cNvSpPr/>
          <p:nvPr/>
        </p:nvSpPr>
        <p:spPr>
          <a:xfrm>
            <a:off x="17788563" y="6895855"/>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4</a:t>
            </a:r>
          </a:p>
        </p:txBody>
      </p:sp>
      <p:sp>
        <p:nvSpPr>
          <p:cNvPr id="15" name="Elipse 14">
            <a:extLst>
              <a:ext uri="{FF2B5EF4-FFF2-40B4-BE49-F238E27FC236}">
                <a16:creationId xmlns:a16="http://schemas.microsoft.com/office/drawing/2014/main" id="{E1C587B8-9D0E-F2D9-88CB-26A04887D3AC}"/>
              </a:ext>
            </a:extLst>
          </p:cNvPr>
          <p:cNvSpPr/>
          <p:nvPr/>
        </p:nvSpPr>
        <p:spPr>
          <a:xfrm>
            <a:off x="12573308" y="6870107"/>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5</a:t>
            </a:r>
          </a:p>
        </p:txBody>
      </p:sp>
    </p:spTree>
    <p:extLst>
      <p:ext uri="{BB962C8B-B14F-4D97-AF65-F5344CB8AC3E}">
        <p14:creationId xmlns:p14="http://schemas.microsoft.com/office/powerpoint/2010/main" val="21750612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AAF594-CD4F-2E50-422D-D8A32893D072}"/>
            </a:ext>
          </a:extLst>
        </p:cNvPr>
        <p:cNvGrpSpPr/>
        <p:nvPr/>
      </p:nvGrpSpPr>
      <p:grpSpPr>
        <a:xfrm>
          <a:off x="0" y="0"/>
          <a:ext cx="0" cy="0"/>
          <a:chOff x="0" y="0"/>
          <a:chExt cx="0" cy="0"/>
        </a:xfrm>
      </p:grpSpPr>
      <p:sp>
        <p:nvSpPr>
          <p:cNvPr id="4" name="TextBox 4">
            <a:extLst>
              <a:ext uri="{FF2B5EF4-FFF2-40B4-BE49-F238E27FC236}">
                <a16:creationId xmlns:a16="http://schemas.microsoft.com/office/drawing/2014/main" id="{BDC82DE1-A69C-29CC-1214-330AC37DBB14}"/>
              </a:ext>
            </a:extLst>
          </p:cNvPr>
          <p:cNvSpPr txBox="1"/>
          <p:nvPr/>
        </p:nvSpPr>
        <p:spPr>
          <a:xfrm>
            <a:off x="2983749" y="868038"/>
            <a:ext cx="14830721" cy="692497"/>
          </a:xfrm>
          <a:prstGeom prst="rect">
            <a:avLst/>
          </a:prstGeom>
        </p:spPr>
        <p:txBody>
          <a:bodyPr wrap="square" lIns="0" tIns="0" rIns="0" bIns="0" rtlCol="0" anchor="t">
            <a:spAutoFit/>
          </a:bodyPr>
          <a:lstStyle/>
          <a:p>
            <a:pPr marL="0" marR="0" lvl="0" indent="0" algn="l" defTabSz="685800" rtl="0" eaLnBrk="1" fontAlgn="auto" latinLnBrk="0" hangingPunct="0">
              <a:lnSpc>
                <a:spcPct val="100000"/>
              </a:lnSpc>
              <a:spcBef>
                <a:spcPts val="0"/>
              </a:spcBef>
              <a:spcAft>
                <a:spcPts val="0"/>
              </a:spcAft>
              <a:buClrTx/>
              <a:buSzTx/>
              <a:buFontTx/>
              <a:buNone/>
              <a:tabLst/>
              <a:defRPr sz="7800">
                <a:solidFill>
                  <a:srgbClr val="E42D2B"/>
                </a:solidFill>
                <a:latin typeface="Noka Trial Bold"/>
                <a:ea typeface="Noka Trial Bold"/>
                <a:cs typeface="Noka Trial Bold"/>
                <a:sym typeface="Noka Trial Bold"/>
              </a:defRPr>
            </a:pPr>
            <a:r>
              <a:rPr kumimoji="0" lang="es-MX" sz="4500" b="0" i="0" u="none" strike="noStrike" kern="0" cap="none" spc="0" normalizeH="0" baseline="0" noProof="0" dirty="0">
                <a:ln>
                  <a:noFill/>
                </a:ln>
                <a:solidFill>
                  <a:srgbClr val="E42D2B"/>
                </a:solidFill>
                <a:effectLst/>
                <a:uLnTx/>
                <a:uFillTx/>
                <a:latin typeface="Noka Trial Bold"/>
                <a:sym typeface="Noka Trial Bold"/>
              </a:rPr>
              <a:t>Seleccionar Lotes</a:t>
            </a:r>
          </a:p>
        </p:txBody>
      </p:sp>
      <p:grpSp>
        <p:nvGrpSpPr>
          <p:cNvPr id="5" name="Group 5">
            <a:extLst>
              <a:ext uri="{FF2B5EF4-FFF2-40B4-BE49-F238E27FC236}">
                <a16:creationId xmlns:a16="http://schemas.microsoft.com/office/drawing/2014/main" id="{6D3E5CB0-A885-B887-B309-4F12A47629AE}"/>
              </a:ext>
            </a:extLst>
          </p:cNvPr>
          <p:cNvGrpSpPr/>
          <p:nvPr/>
        </p:nvGrpSpPr>
        <p:grpSpPr>
          <a:xfrm>
            <a:off x="9525" y="9258300"/>
            <a:ext cx="18278475" cy="1028700"/>
            <a:chOff x="0" y="0"/>
            <a:chExt cx="6668037" cy="375273"/>
          </a:xfrm>
        </p:grpSpPr>
        <p:sp>
          <p:nvSpPr>
            <p:cNvPr id="6" name="Freeform 6">
              <a:extLst>
                <a:ext uri="{FF2B5EF4-FFF2-40B4-BE49-F238E27FC236}">
                  <a16:creationId xmlns:a16="http://schemas.microsoft.com/office/drawing/2014/main" id="{5A2F9838-D2D6-DB57-B4A9-7C75D1862724}"/>
                </a:ext>
              </a:extLst>
            </p:cNvPr>
            <p:cNvSpPr/>
            <p:nvPr/>
          </p:nvSpPr>
          <p:spPr>
            <a:xfrm>
              <a:off x="0" y="0"/>
              <a:ext cx="6668037" cy="375273"/>
            </a:xfrm>
            <a:custGeom>
              <a:avLst/>
              <a:gdLst/>
              <a:ahLst/>
              <a:cxnLst/>
              <a:rect l="l" t="t" r="r" b="b"/>
              <a:pathLst>
                <a:path w="6668037" h="375273">
                  <a:moveTo>
                    <a:pt x="0" y="0"/>
                  </a:moveTo>
                  <a:lnTo>
                    <a:pt x="6668037" y="0"/>
                  </a:lnTo>
                  <a:lnTo>
                    <a:pt x="6668037" y="375273"/>
                  </a:lnTo>
                  <a:lnTo>
                    <a:pt x="0" y="375273"/>
                  </a:lnTo>
                  <a:close/>
                </a:path>
              </a:pathLst>
            </a:custGeom>
            <a:solidFill>
              <a:srgbClr val="131516"/>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7" name="Freeform 7">
            <a:extLst>
              <a:ext uri="{FF2B5EF4-FFF2-40B4-BE49-F238E27FC236}">
                <a16:creationId xmlns:a16="http://schemas.microsoft.com/office/drawing/2014/main" id="{D451DE9A-38F5-2269-92E4-8ACBF312659C}"/>
              </a:ext>
            </a:extLst>
          </p:cNvPr>
          <p:cNvSpPr/>
          <p:nvPr/>
        </p:nvSpPr>
        <p:spPr>
          <a:xfrm>
            <a:off x="1028700" y="865785"/>
            <a:ext cx="1399545" cy="582668"/>
          </a:xfrm>
          <a:custGeom>
            <a:avLst/>
            <a:gdLst/>
            <a:ahLst/>
            <a:cxnLst/>
            <a:rect l="l" t="t" r="r" b="b"/>
            <a:pathLst>
              <a:path w="1399545" h="582668">
                <a:moveTo>
                  <a:pt x="0" y="0"/>
                </a:moveTo>
                <a:lnTo>
                  <a:pt x="1399545" y="0"/>
                </a:lnTo>
                <a:lnTo>
                  <a:pt x="1399545" y="582668"/>
                </a:lnTo>
                <a:lnTo>
                  <a:pt x="0" y="582668"/>
                </a:lnTo>
                <a:lnTo>
                  <a:pt x="0" y="0"/>
                </a:lnTo>
                <a:close/>
              </a:path>
            </a:pathLst>
          </a:custGeom>
          <a:blipFill>
            <a:blip r:embed="rId2"/>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sp>
        <p:nvSpPr>
          <p:cNvPr id="3" name="CuadroTexto 2">
            <a:extLst>
              <a:ext uri="{FF2B5EF4-FFF2-40B4-BE49-F238E27FC236}">
                <a16:creationId xmlns:a16="http://schemas.microsoft.com/office/drawing/2014/main" id="{E2EA8A6F-1B74-4204-F6A2-22DC8340736B}"/>
              </a:ext>
            </a:extLst>
          </p:cNvPr>
          <p:cNvSpPr txBox="1"/>
          <p:nvPr/>
        </p:nvSpPr>
        <p:spPr>
          <a:xfrm>
            <a:off x="57014" y="1532129"/>
            <a:ext cx="18290286" cy="4524315"/>
          </a:xfrm>
          <a:prstGeom prst="rect">
            <a:avLst/>
          </a:prstGeom>
          <a:noFill/>
        </p:spPr>
        <p:txBody>
          <a:bodyPr wrap="square" rtlCol="0">
            <a:spAutoFit/>
          </a:bodyPr>
          <a:ls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defTabSz="685800"/>
            <a:r>
              <a:rPr lang="es-CL" sz="2400" dirty="0">
                <a:solidFill>
                  <a:srgbClr val="FF0000"/>
                </a:solidFill>
                <a:latin typeface="Lufga Regular"/>
                <a:cs typeface="Arial" panose="020B0604020202020204" pitchFamily="34" charset="0"/>
                <a:sym typeface="Calibri"/>
              </a:rPr>
              <a:t>1. </a:t>
            </a:r>
            <a:r>
              <a:rPr lang="es-CL" sz="2400" dirty="0">
                <a:solidFill>
                  <a:srgbClr val="000000"/>
                </a:solidFill>
                <a:latin typeface="Lufga Regular"/>
                <a:cs typeface="Arial" panose="020B0604020202020204" pitchFamily="34" charset="0"/>
                <a:sym typeface="Calibri"/>
              </a:rPr>
              <a:t>Con los requisitos aceptados, usted deberá indicar los productos y servicios por los que presentará oferta. Es importante destacar que para los procesos donde se le solicita presente su NDA, el comprador del cliente deberá primero Aceptar su NDA previo a que usted pueda seguir con el siguiente paso. Una vez su NDA es aceptado usted recibirá una notificación por correo electrónico de que el prerrequisito ha sido aceptado. </a:t>
            </a:r>
          </a:p>
          <a:p>
            <a:pPr marL="257175" indent="-257175" algn="just" defTabSz="685800">
              <a:buFontTx/>
              <a:buAutoNum type="arabicPeriod"/>
            </a:pPr>
            <a:endParaRPr lang="es-CL" sz="2400" dirty="0">
              <a:solidFill>
                <a:srgbClr val="000000"/>
              </a:solidFill>
              <a:latin typeface="Lufga Regular"/>
              <a:cs typeface="Arial" panose="020B0604020202020204" pitchFamily="34" charset="0"/>
              <a:sym typeface="Calibri"/>
            </a:endParaRPr>
          </a:p>
          <a:p>
            <a:pPr algn="just" defTabSz="685800"/>
            <a:r>
              <a:rPr lang="es-CL" sz="2400" dirty="0">
                <a:solidFill>
                  <a:srgbClr val="FF0000"/>
                </a:solidFill>
                <a:latin typeface="Lufga Regular"/>
                <a:cs typeface="Arial" panose="020B0604020202020204" pitchFamily="34" charset="0"/>
                <a:sym typeface="Calibri"/>
              </a:rPr>
              <a:t>2. </a:t>
            </a:r>
            <a:r>
              <a:rPr lang="es-CL" sz="2400" dirty="0">
                <a:solidFill>
                  <a:srgbClr val="000000"/>
                </a:solidFill>
                <a:latin typeface="Lufga Regular"/>
                <a:cs typeface="Arial" panose="020B0604020202020204" pitchFamily="34" charset="0"/>
                <a:sym typeface="Calibri"/>
              </a:rPr>
              <a:t>Para esto presione el botón </a:t>
            </a:r>
            <a:r>
              <a:rPr lang="es-CL" sz="2400" b="1" dirty="0">
                <a:solidFill>
                  <a:srgbClr val="000000"/>
                </a:solidFill>
                <a:latin typeface="Lufga Regular"/>
                <a:cs typeface="Arial" panose="020B0604020202020204" pitchFamily="34" charset="0"/>
                <a:sym typeface="Calibri"/>
              </a:rPr>
              <a:t>Seleccionar lotes</a:t>
            </a:r>
          </a:p>
          <a:p>
            <a:pPr marL="257175" indent="-257175" algn="just" defTabSz="685800">
              <a:buFontTx/>
              <a:buAutoNum type="arabicPeriod"/>
            </a:pPr>
            <a:endParaRPr lang="es-CL" sz="2400" dirty="0">
              <a:solidFill>
                <a:srgbClr val="000000"/>
              </a:solidFill>
              <a:latin typeface="Lufga Regular"/>
              <a:cs typeface="Arial" panose="020B0604020202020204" pitchFamily="34" charset="0"/>
              <a:sym typeface="Calibri"/>
            </a:endParaRPr>
          </a:p>
          <a:p>
            <a:pPr algn="just" defTabSz="685800"/>
            <a:r>
              <a:rPr lang="es-CL" sz="2400" dirty="0">
                <a:solidFill>
                  <a:srgbClr val="FF0000"/>
                </a:solidFill>
                <a:latin typeface="Lufga Regular"/>
                <a:cs typeface="Arial" panose="020B0604020202020204" pitchFamily="34" charset="0"/>
                <a:sym typeface="Calibri"/>
              </a:rPr>
              <a:t>3. </a:t>
            </a:r>
            <a:r>
              <a:rPr lang="es-CL" sz="2400" dirty="0">
                <a:solidFill>
                  <a:srgbClr val="000000"/>
                </a:solidFill>
                <a:latin typeface="Lufga Regular"/>
                <a:cs typeface="Arial" panose="020B0604020202020204" pitchFamily="34" charset="0"/>
                <a:sym typeface="Calibri"/>
              </a:rPr>
              <a:t>Marque la casilla para todos los productos o servicios para los que presentará oferta </a:t>
            </a:r>
          </a:p>
          <a:p>
            <a:pPr marL="257175" indent="-257175" algn="just" defTabSz="685800">
              <a:buFontTx/>
              <a:buAutoNum type="arabicPeriod"/>
            </a:pPr>
            <a:endParaRPr lang="es-CL" sz="2400" dirty="0">
              <a:solidFill>
                <a:srgbClr val="000000"/>
              </a:solidFill>
              <a:latin typeface="Lufga Regular"/>
              <a:cs typeface="Arial" panose="020B0604020202020204" pitchFamily="34" charset="0"/>
              <a:sym typeface="Calibri"/>
            </a:endParaRPr>
          </a:p>
          <a:p>
            <a:pPr algn="just" defTabSz="685800"/>
            <a:r>
              <a:rPr lang="es-CL" sz="2400" dirty="0">
                <a:solidFill>
                  <a:srgbClr val="FF0000"/>
                </a:solidFill>
                <a:latin typeface="Lufga Regular"/>
                <a:cs typeface="Arial" panose="020B0604020202020204" pitchFamily="34" charset="0"/>
                <a:sym typeface="Calibri"/>
              </a:rPr>
              <a:t>4. </a:t>
            </a:r>
            <a:r>
              <a:rPr lang="es-CL" sz="2400" dirty="0">
                <a:solidFill>
                  <a:srgbClr val="000000"/>
                </a:solidFill>
                <a:latin typeface="Lufga Regular"/>
                <a:cs typeface="Arial" panose="020B0604020202020204" pitchFamily="34" charset="0"/>
                <a:sym typeface="Calibri"/>
              </a:rPr>
              <a:t>Finalmente presione el botón Confirmar lotes / artículos en línea seleccionados</a:t>
            </a:r>
          </a:p>
          <a:p>
            <a:pPr marL="257175" indent="-257175" algn="just" defTabSz="685800">
              <a:buFontTx/>
              <a:buAutoNum type="arabicPeriod"/>
            </a:pPr>
            <a:endParaRPr lang="es-CL" sz="2400" dirty="0">
              <a:solidFill>
                <a:srgbClr val="000000"/>
              </a:solidFill>
              <a:latin typeface="Lufga Regular"/>
              <a:cs typeface="Arial" panose="020B0604020202020204" pitchFamily="34" charset="0"/>
              <a:sym typeface="Calibri"/>
            </a:endParaRPr>
          </a:p>
          <a:p>
            <a:pPr algn="just" defTabSz="685800"/>
            <a:r>
              <a:rPr lang="es-CL" sz="2400" dirty="0">
                <a:solidFill>
                  <a:srgbClr val="FF0000"/>
                </a:solidFill>
                <a:latin typeface="Lufga Regular"/>
                <a:cs typeface="Arial" panose="020B0604020202020204" pitchFamily="34" charset="0"/>
                <a:sym typeface="Calibri"/>
              </a:rPr>
              <a:t>5. </a:t>
            </a:r>
            <a:r>
              <a:rPr lang="es-CL" sz="2400" dirty="0">
                <a:solidFill>
                  <a:srgbClr val="000000"/>
                </a:solidFill>
                <a:latin typeface="Lufga Regular"/>
                <a:cs typeface="Arial" panose="020B0604020202020204" pitchFamily="34" charset="0"/>
                <a:sym typeface="Calibri"/>
              </a:rPr>
              <a:t>Algunos eventos le permitirán seleccionar divisa. Recuerde que, si cambia la divisa, debe emplear la misma para todos los productos o servicios que cotizará</a:t>
            </a:r>
          </a:p>
        </p:txBody>
      </p:sp>
      <p:pic>
        <p:nvPicPr>
          <p:cNvPr id="2" name="Imagen 1">
            <a:extLst>
              <a:ext uri="{FF2B5EF4-FFF2-40B4-BE49-F238E27FC236}">
                <a16:creationId xmlns:a16="http://schemas.microsoft.com/office/drawing/2014/main" id="{1899D1D9-59C5-BFBA-BD51-D960879F6B7A}"/>
              </a:ext>
            </a:extLst>
          </p:cNvPr>
          <p:cNvPicPr>
            <a:picLocks noChangeAspect="1"/>
          </p:cNvPicPr>
          <p:nvPr/>
        </p:nvPicPr>
        <p:blipFill>
          <a:blip r:embed="rId3"/>
          <a:stretch>
            <a:fillRect/>
          </a:stretch>
        </p:blipFill>
        <p:spPr>
          <a:xfrm>
            <a:off x="363552" y="6067847"/>
            <a:ext cx="7975491" cy="4014155"/>
          </a:xfrm>
          <a:prstGeom prst="rect">
            <a:avLst/>
          </a:prstGeom>
        </p:spPr>
      </p:pic>
      <p:sp>
        <p:nvSpPr>
          <p:cNvPr id="8" name="Elipse 7">
            <a:extLst>
              <a:ext uri="{FF2B5EF4-FFF2-40B4-BE49-F238E27FC236}">
                <a16:creationId xmlns:a16="http://schemas.microsoft.com/office/drawing/2014/main" id="{69B00467-4410-1376-9E5C-DE23266877DA}"/>
              </a:ext>
            </a:extLst>
          </p:cNvPr>
          <p:cNvSpPr/>
          <p:nvPr/>
        </p:nvSpPr>
        <p:spPr>
          <a:xfrm>
            <a:off x="6447971" y="3008560"/>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1</a:t>
            </a:r>
          </a:p>
        </p:txBody>
      </p:sp>
      <p:pic>
        <p:nvPicPr>
          <p:cNvPr id="9" name="Imagen 8">
            <a:extLst>
              <a:ext uri="{FF2B5EF4-FFF2-40B4-BE49-F238E27FC236}">
                <a16:creationId xmlns:a16="http://schemas.microsoft.com/office/drawing/2014/main" id="{7907D416-7ACB-2350-0421-B61010DF3CDC}"/>
              </a:ext>
            </a:extLst>
          </p:cNvPr>
          <p:cNvPicPr>
            <a:picLocks noChangeAspect="1"/>
          </p:cNvPicPr>
          <p:nvPr/>
        </p:nvPicPr>
        <p:blipFill>
          <a:blip r:embed="rId4"/>
          <a:stretch>
            <a:fillRect/>
          </a:stretch>
        </p:blipFill>
        <p:spPr>
          <a:xfrm>
            <a:off x="9202157" y="6363579"/>
            <a:ext cx="8284277" cy="2610677"/>
          </a:xfrm>
          <a:prstGeom prst="rect">
            <a:avLst/>
          </a:prstGeom>
        </p:spPr>
      </p:pic>
      <p:sp>
        <p:nvSpPr>
          <p:cNvPr id="10" name="Elipse 9">
            <a:extLst>
              <a:ext uri="{FF2B5EF4-FFF2-40B4-BE49-F238E27FC236}">
                <a16:creationId xmlns:a16="http://schemas.microsoft.com/office/drawing/2014/main" id="{28D4DE1A-97CC-2E3E-4735-AD61DE67366E}"/>
              </a:ext>
            </a:extLst>
          </p:cNvPr>
          <p:cNvSpPr/>
          <p:nvPr/>
        </p:nvSpPr>
        <p:spPr>
          <a:xfrm>
            <a:off x="11298885" y="3771864"/>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2</a:t>
            </a:r>
          </a:p>
        </p:txBody>
      </p:sp>
      <p:sp>
        <p:nvSpPr>
          <p:cNvPr id="11" name="Elipse 10">
            <a:extLst>
              <a:ext uri="{FF2B5EF4-FFF2-40B4-BE49-F238E27FC236}">
                <a16:creationId xmlns:a16="http://schemas.microsoft.com/office/drawing/2014/main" id="{3CF5FD00-C6EB-A742-6956-92C1E86356B9}"/>
              </a:ext>
            </a:extLst>
          </p:cNvPr>
          <p:cNvSpPr/>
          <p:nvPr/>
        </p:nvSpPr>
        <p:spPr>
          <a:xfrm>
            <a:off x="10654031" y="4460408"/>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3</a:t>
            </a:r>
          </a:p>
        </p:txBody>
      </p:sp>
    </p:spTree>
    <p:extLst>
      <p:ext uri="{BB962C8B-B14F-4D97-AF65-F5344CB8AC3E}">
        <p14:creationId xmlns:p14="http://schemas.microsoft.com/office/powerpoint/2010/main" val="224254859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AF6870-5FF6-2EBA-ECD7-B2B03356D70C}"/>
            </a:ext>
          </a:extLst>
        </p:cNvPr>
        <p:cNvGrpSpPr/>
        <p:nvPr/>
      </p:nvGrpSpPr>
      <p:grpSpPr>
        <a:xfrm>
          <a:off x="0" y="0"/>
          <a:ext cx="0" cy="0"/>
          <a:chOff x="0" y="0"/>
          <a:chExt cx="0" cy="0"/>
        </a:xfrm>
      </p:grpSpPr>
      <p:sp>
        <p:nvSpPr>
          <p:cNvPr id="4" name="TextBox 4">
            <a:extLst>
              <a:ext uri="{FF2B5EF4-FFF2-40B4-BE49-F238E27FC236}">
                <a16:creationId xmlns:a16="http://schemas.microsoft.com/office/drawing/2014/main" id="{652590F8-D9E5-047E-3FE4-DE9D05EAD94B}"/>
              </a:ext>
            </a:extLst>
          </p:cNvPr>
          <p:cNvSpPr txBox="1"/>
          <p:nvPr/>
        </p:nvSpPr>
        <p:spPr>
          <a:xfrm>
            <a:off x="2983749" y="868038"/>
            <a:ext cx="14830721" cy="692497"/>
          </a:xfrm>
          <a:prstGeom prst="rect">
            <a:avLst/>
          </a:prstGeom>
        </p:spPr>
        <p:txBody>
          <a:bodyPr wrap="square" lIns="0" tIns="0" rIns="0" bIns="0" rtlCol="0" anchor="t">
            <a:spAutoFit/>
          </a:bodyPr>
          <a:lstStyle/>
          <a:p>
            <a:pPr marL="0" marR="0" lvl="0" indent="0" algn="l" defTabSz="685800" rtl="0" eaLnBrk="1" fontAlgn="auto" latinLnBrk="0" hangingPunct="0">
              <a:lnSpc>
                <a:spcPct val="100000"/>
              </a:lnSpc>
              <a:spcBef>
                <a:spcPts val="0"/>
              </a:spcBef>
              <a:spcAft>
                <a:spcPts val="0"/>
              </a:spcAft>
              <a:buClrTx/>
              <a:buSzTx/>
              <a:buFontTx/>
              <a:buNone/>
              <a:tabLst/>
              <a:defRPr sz="7800">
                <a:solidFill>
                  <a:srgbClr val="E42D2B"/>
                </a:solidFill>
                <a:latin typeface="Noka Trial Bold"/>
                <a:ea typeface="Noka Trial Bold"/>
                <a:cs typeface="Noka Trial Bold"/>
                <a:sym typeface="Noka Trial Bold"/>
              </a:defRPr>
            </a:pPr>
            <a:r>
              <a:rPr kumimoji="0" lang="es-MX" sz="4500" b="0" i="0" u="none" strike="noStrike" kern="0" cap="none" spc="0" normalizeH="0" baseline="0" noProof="0" dirty="0">
                <a:ln>
                  <a:noFill/>
                </a:ln>
                <a:solidFill>
                  <a:srgbClr val="E42D2B"/>
                </a:solidFill>
                <a:effectLst/>
                <a:uLnTx/>
                <a:uFillTx/>
                <a:latin typeface="Noka Trial Bold"/>
                <a:sym typeface="Noka Trial Bold"/>
              </a:rPr>
              <a:t>Descargar adjuntos</a:t>
            </a:r>
          </a:p>
        </p:txBody>
      </p:sp>
      <p:grpSp>
        <p:nvGrpSpPr>
          <p:cNvPr id="5" name="Group 5">
            <a:extLst>
              <a:ext uri="{FF2B5EF4-FFF2-40B4-BE49-F238E27FC236}">
                <a16:creationId xmlns:a16="http://schemas.microsoft.com/office/drawing/2014/main" id="{CF04E251-BB96-1554-748B-A5AFDB26EBDA}"/>
              </a:ext>
            </a:extLst>
          </p:cNvPr>
          <p:cNvGrpSpPr/>
          <p:nvPr/>
        </p:nvGrpSpPr>
        <p:grpSpPr>
          <a:xfrm>
            <a:off x="9525" y="9258300"/>
            <a:ext cx="18278475" cy="1028700"/>
            <a:chOff x="0" y="0"/>
            <a:chExt cx="6668037" cy="375273"/>
          </a:xfrm>
        </p:grpSpPr>
        <p:sp>
          <p:nvSpPr>
            <p:cNvPr id="6" name="Freeform 6">
              <a:extLst>
                <a:ext uri="{FF2B5EF4-FFF2-40B4-BE49-F238E27FC236}">
                  <a16:creationId xmlns:a16="http://schemas.microsoft.com/office/drawing/2014/main" id="{010DFD93-385E-254E-568B-1D018333F5B7}"/>
                </a:ext>
              </a:extLst>
            </p:cNvPr>
            <p:cNvSpPr/>
            <p:nvPr/>
          </p:nvSpPr>
          <p:spPr>
            <a:xfrm>
              <a:off x="0" y="0"/>
              <a:ext cx="6668037" cy="375273"/>
            </a:xfrm>
            <a:custGeom>
              <a:avLst/>
              <a:gdLst/>
              <a:ahLst/>
              <a:cxnLst/>
              <a:rect l="l" t="t" r="r" b="b"/>
              <a:pathLst>
                <a:path w="6668037" h="375273">
                  <a:moveTo>
                    <a:pt x="0" y="0"/>
                  </a:moveTo>
                  <a:lnTo>
                    <a:pt x="6668037" y="0"/>
                  </a:lnTo>
                  <a:lnTo>
                    <a:pt x="6668037" y="375273"/>
                  </a:lnTo>
                  <a:lnTo>
                    <a:pt x="0" y="375273"/>
                  </a:lnTo>
                  <a:close/>
                </a:path>
              </a:pathLst>
            </a:custGeom>
            <a:solidFill>
              <a:srgbClr val="131516"/>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7" name="Freeform 7">
            <a:extLst>
              <a:ext uri="{FF2B5EF4-FFF2-40B4-BE49-F238E27FC236}">
                <a16:creationId xmlns:a16="http://schemas.microsoft.com/office/drawing/2014/main" id="{0674FEA5-4E60-0500-B7EA-EAF24780ED3F}"/>
              </a:ext>
            </a:extLst>
          </p:cNvPr>
          <p:cNvSpPr/>
          <p:nvPr/>
        </p:nvSpPr>
        <p:spPr>
          <a:xfrm>
            <a:off x="1028700" y="865785"/>
            <a:ext cx="1399545" cy="582668"/>
          </a:xfrm>
          <a:custGeom>
            <a:avLst/>
            <a:gdLst/>
            <a:ahLst/>
            <a:cxnLst/>
            <a:rect l="l" t="t" r="r" b="b"/>
            <a:pathLst>
              <a:path w="1399545" h="582668">
                <a:moveTo>
                  <a:pt x="0" y="0"/>
                </a:moveTo>
                <a:lnTo>
                  <a:pt x="1399545" y="0"/>
                </a:lnTo>
                <a:lnTo>
                  <a:pt x="1399545" y="582668"/>
                </a:lnTo>
                <a:lnTo>
                  <a:pt x="0" y="582668"/>
                </a:lnTo>
                <a:lnTo>
                  <a:pt x="0" y="0"/>
                </a:lnTo>
                <a:close/>
              </a:path>
            </a:pathLst>
          </a:custGeom>
          <a:blipFill>
            <a:blip r:embed="rId2"/>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sp>
        <p:nvSpPr>
          <p:cNvPr id="3" name="CuadroTexto 7">
            <a:extLst>
              <a:ext uri="{FF2B5EF4-FFF2-40B4-BE49-F238E27FC236}">
                <a16:creationId xmlns:a16="http://schemas.microsoft.com/office/drawing/2014/main" id="{C5BD70C9-9E19-8907-51CC-6184A4016096}"/>
              </a:ext>
            </a:extLst>
          </p:cNvPr>
          <p:cNvSpPr txBox="1"/>
          <p:nvPr/>
        </p:nvSpPr>
        <p:spPr>
          <a:xfrm>
            <a:off x="175437" y="1496690"/>
            <a:ext cx="17561268" cy="2308324"/>
          </a:xfrm>
          <a:prstGeom prst="rect">
            <a:avLst/>
          </a:prstGeom>
          <a:noFill/>
        </p:spPr>
        <p:txBody>
          <a:bodyPr wrap="square">
            <a:spAutoFit/>
          </a:bodyPr>
          <a:ls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defTabSz="685800"/>
            <a:r>
              <a:rPr lang="es-CL" sz="2400" dirty="0">
                <a:solidFill>
                  <a:srgbClr val="FF0000"/>
                </a:solidFill>
                <a:latin typeface="Lufga Regular"/>
                <a:cs typeface="Arial" panose="020B0604020202020204" pitchFamily="34" charset="0"/>
                <a:sym typeface="Calibri"/>
              </a:rPr>
              <a:t>1. </a:t>
            </a:r>
            <a:r>
              <a:rPr lang="es-CL" sz="2400" dirty="0">
                <a:solidFill>
                  <a:srgbClr val="000000"/>
                </a:solidFill>
                <a:latin typeface="Lufga Regular"/>
                <a:cs typeface="Arial" panose="020B0604020202020204" pitchFamily="34" charset="0"/>
                <a:sym typeface="Calibri"/>
              </a:rPr>
              <a:t>Para descargar los adjuntos que el cliente ha subido, simplemente presione sobre estos      y seleccione la opción descargar este adjunto o descargar todos los adjuntos  </a:t>
            </a:r>
          </a:p>
          <a:p>
            <a:pPr algn="just" defTabSz="685800"/>
            <a:r>
              <a:rPr lang="es-CL" sz="2400" dirty="0">
                <a:solidFill>
                  <a:srgbClr val="FF0000"/>
                </a:solidFill>
                <a:latin typeface="Lufga Regular"/>
                <a:cs typeface="Arial" panose="020B0604020202020204" pitchFamily="34" charset="0"/>
                <a:sym typeface="Calibri"/>
              </a:rPr>
              <a:t>2. </a:t>
            </a:r>
            <a:r>
              <a:rPr lang="es-CL" sz="2400" dirty="0">
                <a:solidFill>
                  <a:srgbClr val="000000"/>
                </a:solidFill>
                <a:latin typeface="Lufga Regular"/>
                <a:cs typeface="Arial" panose="020B0604020202020204" pitchFamily="34" charset="0"/>
                <a:sym typeface="Calibri"/>
              </a:rPr>
              <a:t>Al seleccionar la opción Descargar todos los adjuntos, en la pantalla siguiente marque todo     y luego presione Descargar adjuntos</a:t>
            </a:r>
          </a:p>
          <a:p>
            <a:pPr algn="just" defTabSz="685800"/>
            <a:r>
              <a:rPr lang="es-CL" sz="2400" dirty="0">
                <a:solidFill>
                  <a:srgbClr val="FF0000"/>
                </a:solidFill>
                <a:latin typeface="Lufga Regular"/>
                <a:cs typeface="Arial" panose="020B0604020202020204" pitchFamily="34" charset="0"/>
                <a:sym typeface="Calibri"/>
              </a:rPr>
              <a:t>3. </a:t>
            </a:r>
            <a:r>
              <a:rPr lang="es-CL" sz="2400" dirty="0">
                <a:solidFill>
                  <a:srgbClr val="000000"/>
                </a:solidFill>
                <a:latin typeface="Lufga Regular"/>
                <a:cs typeface="Arial" panose="020B0604020202020204" pitchFamily="34" charset="0"/>
                <a:sym typeface="Calibri"/>
              </a:rPr>
              <a:t>Una vez haya descargado todo presione el botón Completado      para regresar.</a:t>
            </a:r>
          </a:p>
          <a:p>
            <a:pPr algn="just" defTabSz="685800"/>
            <a:endParaRPr lang="es-CL" sz="2400" dirty="0">
              <a:solidFill>
                <a:srgbClr val="000000"/>
              </a:solidFill>
              <a:latin typeface="Lufga Regular"/>
              <a:cs typeface="Arial" panose="020B0604020202020204" pitchFamily="34" charset="0"/>
              <a:sym typeface="Calibri"/>
            </a:endParaRPr>
          </a:p>
          <a:p>
            <a:pPr algn="just" defTabSz="685800"/>
            <a:r>
              <a:rPr lang="es-CL" sz="2400" b="1" u="sng" dirty="0">
                <a:solidFill>
                  <a:srgbClr val="000000"/>
                </a:solidFill>
                <a:latin typeface="Lufga Regular"/>
                <a:cs typeface="Arial" panose="020B0604020202020204" pitchFamily="34" charset="0"/>
                <a:sym typeface="Calibri"/>
              </a:rPr>
              <a:t>NOTA: Las imágenes son referenciales ya que el contenido y adjuntos puede variar entre un proceso y otro</a:t>
            </a:r>
          </a:p>
        </p:txBody>
      </p:sp>
      <p:pic>
        <p:nvPicPr>
          <p:cNvPr id="2" name="Imagen 1">
            <a:extLst>
              <a:ext uri="{FF2B5EF4-FFF2-40B4-BE49-F238E27FC236}">
                <a16:creationId xmlns:a16="http://schemas.microsoft.com/office/drawing/2014/main" id="{34D3791F-E4A1-9767-6EA6-D46963F5FB99}"/>
              </a:ext>
            </a:extLst>
          </p:cNvPr>
          <p:cNvPicPr>
            <a:picLocks noChangeAspect="1"/>
          </p:cNvPicPr>
          <p:nvPr/>
        </p:nvPicPr>
        <p:blipFill>
          <a:blip r:embed="rId3"/>
          <a:stretch>
            <a:fillRect/>
          </a:stretch>
        </p:blipFill>
        <p:spPr>
          <a:xfrm>
            <a:off x="683330" y="4028365"/>
            <a:ext cx="7243243" cy="6104306"/>
          </a:xfrm>
          <a:prstGeom prst="rect">
            <a:avLst/>
          </a:prstGeom>
        </p:spPr>
      </p:pic>
      <p:pic>
        <p:nvPicPr>
          <p:cNvPr id="8" name="Imagen 7">
            <a:extLst>
              <a:ext uri="{FF2B5EF4-FFF2-40B4-BE49-F238E27FC236}">
                <a16:creationId xmlns:a16="http://schemas.microsoft.com/office/drawing/2014/main" id="{1FCCB3FA-532C-FC0A-851E-808325C0A10B}"/>
              </a:ext>
            </a:extLst>
          </p:cNvPr>
          <p:cNvPicPr>
            <a:picLocks noChangeAspect="1"/>
          </p:cNvPicPr>
          <p:nvPr/>
        </p:nvPicPr>
        <p:blipFill>
          <a:blip r:embed="rId4"/>
          <a:stretch>
            <a:fillRect/>
          </a:stretch>
        </p:blipFill>
        <p:spPr>
          <a:xfrm>
            <a:off x="8657072" y="4272000"/>
            <a:ext cx="9125739" cy="4608136"/>
          </a:xfrm>
          <a:prstGeom prst="rect">
            <a:avLst/>
          </a:prstGeom>
        </p:spPr>
      </p:pic>
      <p:sp>
        <p:nvSpPr>
          <p:cNvPr id="9" name="Elipse 8">
            <a:extLst>
              <a:ext uri="{FF2B5EF4-FFF2-40B4-BE49-F238E27FC236}">
                <a16:creationId xmlns:a16="http://schemas.microsoft.com/office/drawing/2014/main" id="{9A29521F-EF97-8CAC-7D6B-61C47326205C}"/>
              </a:ext>
            </a:extLst>
          </p:cNvPr>
          <p:cNvSpPr/>
          <p:nvPr/>
        </p:nvSpPr>
        <p:spPr>
          <a:xfrm>
            <a:off x="11422366" y="1559582"/>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1</a:t>
            </a:r>
          </a:p>
        </p:txBody>
      </p:sp>
      <p:sp>
        <p:nvSpPr>
          <p:cNvPr id="10" name="Elipse 9">
            <a:extLst>
              <a:ext uri="{FF2B5EF4-FFF2-40B4-BE49-F238E27FC236}">
                <a16:creationId xmlns:a16="http://schemas.microsoft.com/office/drawing/2014/main" id="{1FFE04CB-382B-1BCB-A44D-5F9A35FD76D3}"/>
              </a:ext>
            </a:extLst>
          </p:cNvPr>
          <p:cNvSpPr/>
          <p:nvPr/>
        </p:nvSpPr>
        <p:spPr>
          <a:xfrm>
            <a:off x="3849852" y="1923002"/>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2</a:t>
            </a:r>
          </a:p>
        </p:txBody>
      </p:sp>
      <p:sp>
        <p:nvSpPr>
          <p:cNvPr id="11" name="Elipse 10">
            <a:extLst>
              <a:ext uri="{FF2B5EF4-FFF2-40B4-BE49-F238E27FC236}">
                <a16:creationId xmlns:a16="http://schemas.microsoft.com/office/drawing/2014/main" id="{BD27624D-F970-E35D-4D0F-115FF91B1F18}"/>
              </a:ext>
            </a:extLst>
          </p:cNvPr>
          <p:cNvSpPr/>
          <p:nvPr/>
        </p:nvSpPr>
        <p:spPr>
          <a:xfrm>
            <a:off x="11746366" y="2262100"/>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3</a:t>
            </a:r>
          </a:p>
        </p:txBody>
      </p:sp>
      <p:sp>
        <p:nvSpPr>
          <p:cNvPr id="12" name="Elipse 11">
            <a:extLst>
              <a:ext uri="{FF2B5EF4-FFF2-40B4-BE49-F238E27FC236}">
                <a16:creationId xmlns:a16="http://schemas.microsoft.com/office/drawing/2014/main" id="{F865F7BE-39F5-747D-56CA-B561DBBACC16}"/>
              </a:ext>
            </a:extLst>
          </p:cNvPr>
          <p:cNvSpPr/>
          <p:nvPr/>
        </p:nvSpPr>
        <p:spPr>
          <a:xfrm>
            <a:off x="16617583" y="2247002"/>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4</a:t>
            </a:r>
          </a:p>
        </p:txBody>
      </p:sp>
      <p:sp>
        <p:nvSpPr>
          <p:cNvPr id="13" name="Elipse 12">
            <a:extLst>
              <a:ext uri="{FF2B5EF4-FFF2-40B4-BE49-F238E27FC236}">
                <a16:creationId xmlns:a16="http://schemas.microsoft.com/office/drawing/2014/main" id="{89905AB2-4E00-AF67-78D3-CA7C89FB3F4D}"/>
              </a:ext>
            </a:extLst>
          </p:cNvPr>
          <p:cNvSpPr/>
          <p:nvPr/>
        </p:nvSpPr>
        <p:spPr>
          <a:xfrm>
            <a:off x="8163297" y="2586100"/>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5</a:t>
            </a:r>
          </a:p>
        </p:txBody>
      </p:sp>
    </p:spTree>
    <p:extLst>
      <p:ext uri="{BB962C8B-B14F-4D97-AF65-F5344CB8AC3E}">
        <p14:creationId xmlns:p14="http://schemas.microsoft.com/office/powerpoint/2010/main" val="197815423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0ED9F9-2269-995A-2BEF-8140B23955B2}"/>
            </a:ext>
          </a:extLst>
        </p:cNvPr>
        <p:cNvGrpSpPr/>
        <p:nvPr/>
      </p:nvGrpSpPr>
      <p:grpSpPr>
        <a:xfrm>
          <a:off x="0" y="0"/>
          <a:ext cx="0" cy="0"/>
          <a:chOff x="0" y="0"/>
          <a:chExt cx="0" cy="0"/>
        </a:xfrm>
      </p:grpSpPr>
      <p:sp>
        <p:nvSpPr>
          <p:cNvPr id="4" name="TextBox 4">
            <a:extLst>
              <a:ext uri="{FF2B5EF4-FFF2-40B4-BE49-F238E27FC236}">
                <a16:creationId xmlns:a16="http://schemas.microsoft.com/office/drawing/2014/main" id="{46B898E8-FF10-AB3F-748A-669836D9ECE4}"/>
              </a:ext>
            </a:extLst>
          </p:cNvPr>
          <p:cNvSpPr txBox="1"/>
          <p:nvPr/>
        </p:nvSpPr>
        <p:spPr>
          <a:xfrm>
            <a:off x="2983749" y="868038"/>
            <a:ext cx="14830721" cy="692497"/>
          </a:xfrm>
          <a:prstGeom prst="rect">
            <a:avLst/>
          </a:prstGeom>
        </p:spPr>
        <p:txBody>
          <a:bodyPr wrap="square" lIns="0" tIns="0" rIns="0" bIns="0" rtlCol="0" anchor="t">
            <a:spAutoFit/>
          </a:bodyPr>
          <a:lstStyle/>
          <a:p>
            <a:pPr marL="0" marR="0" lvl="0" indent="0" algn="l" defTabSz="685800" rtl="0" eaLnBrk="1" fontAlgn="auto" latinLnBrk="0" hangingPunct="0">
              <a:lnSpc>
                <a:spcPct val="100000"/>
              </a:lnSpc>
              <a:spcBef>
                <a:spcPts val="0"/>
              </a:spcBef>
              <a:spcAft>
                <a:spcPts val="0"/>
              </a:spcAft>
              <a:buClrTx/>
              <a:buSzTx/>
              <a:buFontTx/>
              <a:buNone/>
              <a:tabLst/>
              <a:defRPr sz="7800">
                <a:solidFill>
                  <a:srgbClr val="E42D2B"/>
                </a:solidFill>
                <a:latin typeface="Noka Trial Bold"/>
                <a:ea typeface="Noka Trial Bold"/>
                <a:cs typeface="Noka Trial Bold"/>
                <a:sym typeface="Noka Trial Bold"/>
              </a:defRPr>
            </a:pPr>
            <a:r>
              <a:rPr kumimoji="0" lang="es-MX" sz="4500" b="0" i="0" u="none" strike="noStrike" kern="0" cap="none" spc="0" normalizeH="0" baseline="0" noProof="0" dirty="0">
                <a:ln>
                  <a:noFill/>
                </a:ln>
                <a:solidFill>
                  <a:srgbClr val="E42D2B"/>
                </a:solidFill>
                <a:effectLst/>
                <a:uLnTx/>
                <a:uFillTx/>
                <a:latin typeface="Noka Trial Bold"/>
                <a:sym typeface="Noka Trial Bold"/>
              </a:rPr>
              <a:t>Mensajería</a:t>
            </a:r>
          </a:p>
        </p:txBody>
      </p:sp>
      <p:sp>
        <p:nvSpPr>
          <p:cNvPr id="7" name="Freeform 7">
            <a:extLst>
              <a:ext uri="{FF2B5EF4-FFF2-40B4-BE49-F238E27FC236}">
                <a16:creationId xmlns:a16="http://schemas.microsoft.com/office/drawing/2014/main" id="{6A35A874-B622-5105-3CA2-CDF4A6877A7E}"/>
              </a:ext>
            </a:extLst>
          </p:cNvPr>
          <p:cNvSpPr/>
          <p:nvPr/>
        </p:nvSpPr>
        <p:spPr>
          <a:xfrm>
            <a:off x="1028700" y="865785"/>
            <a:ext cx="1399545" cy="582668"/>
          </a:xfrm>
          <a:custGeom>
            <a:avLst/>
            <a:gdLst/>
            <a:ahLst/>
            <a:cxnLst/>
            <a:rect l="l" t="t" r="r" b="b"/>
            <a:pathLst>
              <a:path w="1399545" h="582668">
                <a:moveTo>
                  <a:pt x="0" y="0"/>
                </a:moveTo>
                <a:lnTo>
                  <a:pt x="1399545" y="0"/>
                </a:lnTo>
                <a:lnTo>
                  <a:pt x="1399545" y="582668"/>
                </a:lnTo>
                <a:lnTo>
                  <a:pt x="0" y="582668"/>
                </a:lnTo>
                <a:lnTo>
                  <a:pt x="0" y="0"/>
                </a:lnTo>
                <a:close/>
              </a:path>
            </a:pathLst>
          </a:custGeom>
          <a:blipFill>
            <a:blip r:embed="rId2"/>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sp>
        <p:nvSpPr>
          <p:cNvPr id="11" name="CuadroTexto 11">
            <a:extLst>
              <a:ext uri="{FF2B5EF4-FFF2-40B4-BE49-F238E27FC236}">
                <a16:creationId xmlns:a16="http://schemas.microsoft.com/office/drawing/2014/main" id="{F658E33B-0019-7EEA-881B-C31A2144C2F3}"/>
              </a:ext>
            </a:extLst>
          </p:cNvPr>
          <p:cNvSpPr txBox="1"/>
          <p:nvPr/>
        </p:nvSpPr>
        <p:spPr>
          <a:xfrm>
            <a:off x="240977" y="1905687"/>
            <a:ext cx="8982488" cy="8217634"/>
          </a:xfrm>
          <a:prstGeom prst="rect">
            <a:avLst/>
          </a:prstGeom>
          <a:noFill/>
        </p:spPr>
        <p:txBody>
          <a:bodyPr wrap="square">
            <a:spAutoFit/>
          </a:bodyPr>
          <a:ls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defTabSz="685800"/>
            <a:r>
              <a:rPr lang="es-CL" sz="2400" dirty="0">
                <a:solidFill>
                  <a:srgbClr val="FF0000"/>
                </a:solidFill>
                <a:latin typeface="Lufga Regular"/>
                <a:cs typeface="Arial" panose="020B0604020202020204" pitchFamily="34" charset="0"/>
                <a:sym typeface="Calibri"/>
              </a:rPr>
              <a:t>1. </a:t>
            </a:r>
            <a:r>
              <a:rPr lang="es-CL" sz="2400" dirty="0">
                <a:solidFill>
                  <a:srgbClr val="000000"/>
                </a:solidFill>
                <a:latin typeface="Lufga Regular"/>
                <a:cs typeface="Arial" panose="020B0604020202020204" pitchFamily="34" charset="0"/>
                <a:sym typeface="Calibri"/>
              </a:rPr>
              <a:t>La mensajería es el único mecanismo de comunicación valido para el proceso. Utilice esta para comunicarse con el comprador, responder mensajes o enviar sus consultas durante la etapa de ofertas o sus aclaraciones una vez el plazo para ofertar haya concluido.</a:t>
            </a:r>
          </a:p>
          <a:p>
            <a:pPr marL="228594" indent="-228594" algn="just" defTabSz="685800">
              <a:buFont typeface="+mj-lt"/>
              <a:buAutoNum type="arabicPeriod"/>
            </a:pPr>
            <a:endParaRPr lang="es-CL" sz="2400" dirty="0">
              <a:solidFill>
                <a:srgbClr val="000000"/>
              </a:solidFill>
              <a:latin typeface="Lufga Regular"/>
              <a:cs typeface="Arial" panose="020B0604020202020204" pitchFamily="34" charset="0"/>
              <a:sym typeface="Calibri"/>
            </a:endParaRPr>
          </a:p>
          <a:p>
            <a:pPr algn="just" defTabSz="685800"/>
            <a:r>
              <a:rPr lang="es-CL" sz="2400" dirty="0">
                <a:solidFill>
                  <a:srgbClr val="FF0000"/>
                </a:solidFill>
                <a:latin typeface="Lufga Regular"/>
                <a:cs typeface="Arial" panose="020B0604020202020204" pitchFamily="34" charset="0"/>
                <a:sym typeface="Calibri"/>
              </a:rPr>
              <a:t>2. </a:t>
            </a:r>
            <a:r>
              <a:rPr lang="es-CL" sz="2400" dirty="0">
                <a:solidFill>
                  <a:srgbClr val="000000"/>
                </a:solidFill>
                <a:latin typeface="Lufga Regular"/>
                <a:cs typeface="Arial" panose="020B0604020202020204" pitchFamily="34" charset="0"/>
                <a:sym typeface="Calibri"/>
              </a:rPr>
              <a:t>Para acceder a la Mensajería de ARIBA, presione en Mensajes de Evento en la parte superior izquierda</a:t>
            </a:r>
          </a:p>
          <a:p>
            <a:pPr marL="228594" indent="-228594" algn="just" defTabSz="685800">
              <a:buFont typeface="+mj-lt"/>
              <a:buAutoNum type="arabicPeriod"/>
            </a:pPr>
            <a:endParaRPr lang="es-CL" sz="2400" dirty="0">
              <a:solidFill>
                <a:srgbClr val="000000"/>
              </a:solidFill>
              <a:latin typeface="Lufga Regular"/>
              <a:cs typeface="Arial" panose="020B0604020202020204" pitchFamily="34" charset="0"/>
              <a:sym typeface="Calibri"/>
            </a:endParaRPr>
          </a:p>
          <a:p>
            <a:pPr algn="just" defTabSz="685800"/>
            <a:r>
              <a:rPr lang="es-CL" sz="2400" dirty="0">
                <a:solidFill>
                  <a:srgbClr val="FF0000"/>
                </a:solidFill>
                <a:latin typeface="Lufga Regular"/>
                <a:cs typeface="Arial" panose="020B0604020202020204" pitchFamily="34" charset="0"/>
                <a:sym typeface="Calibri"/>
              </a:rPr>
              <a:t>3. </a:t>
            </a:r>
            <a:r>
              <a:rPr lang="es-CL" sz="2400" dirty="0">
                <a:solidFill>
                  <a:srgbClr val="000000"/>
                </a:solidFill>
                <a:latin typeface="Lufga Regular"/>
                <a:cs typeface="Arial" panose="020B0604020202020204" pitchFamily="34" charset="0"/>
                <a:sym typeface="Calibri"/>
              </a:rPr>
              <a:t>Para regresar simplemente presione en </a:t>
            </a:r>
            <a:r>
              <a:rPr lang="es-CL" sz="2400" b="1" dirty="0">
                <a:solidFill>
                  <a:srgbClr val="000000"/>
                </a:solidFill>
                <a:latin typeface="Lufga Regular"/>
                <a:cs typeface="Arial" panose="020B0604020202020204" pitchFamily="34" charset="0"/>
                <a:sym typeface="Calibri"/>
              </a:rPr>
              <a:t>Volver a consola</a:t>
            </a:r>
          </a:p>
          <a:p>
            <a:pPr marL="228594" indent="-228594" algn="just" defTabSz="685800">
              <a:buFont typeface="+mj-lt"/>
              <a:buAutoNum type="arabicPeriod"/>
            </a:pPr>
            <a:endParaRPr lang="es-CL" sz="2400" dirty="0">
              <a:solidFill>
                <a:srgbClr val="000000"/>
              </a:solidFill>
              <a:latin typeface="Lufga Regular"/>
              <a:cs typeface="Arial" panose="020B0604020202020204" pitchFamily="34" charset="0"/>
              <a:sym typeface="Calibri"/>
            </a:endParaRPr>
          </a:p>
          <a:p>
            <a:pPr algn="just" defTabSz="685800"/>
            <a:r>
              <a:rPr lang="es-CL" sz="2400" dirty="0">
                <a:solidFill>
                  <a:srgbClr val="FF0000"/>
                </a:solidFill>
                <a:latin typeface="Lufga Regular"/>
                <a:cs typeface="Arial" panose="020B0604020202020204" pitchFamily="34" charset="0"/>
                <a:sym typeface="Calibri"/>
              </a:rPr>
              <a:t>4. </a:t>
            </a:r>
            <a:r>
              <a:rPr lang="es-CL" sz="2400" dirty="0">
                <a:solidFill>
                  <a:srgbClr val="000000"/>
                </a:solidFill>
                <a:latin typeface="Lufga Regular"/>
                <a:cs typeface="Arial" panose="020B0604020202020204" pitchFamily="34" charset="0"/>
                <a:sym typeface="Calibri"/>
              </a:rPr>
              <a:t>Para revisar un mensaje simplemente seleccione marcando a la casilla de la izquierda      y luego presionando el botón Ver  </a:t>
            </a:r>
          </a:p>
          <a:p>
            <a:pPr marL="228594" indent="-228594" algn="just" defTabSz="685800">
              <a:buFont typeface="+mj-lt"/>
              <a:buAutoNum type="arabicPeriod"/>
            </a:pPr>
            <a:endParaRPr lang="es-CL" sz="2400" dirty="0">
              <a:solidFill>
                <a:srgbClr val="000000"/>
              </a:solidFill>
              <a:latin typeface="Lufga Regular"/>
              <a:cs typeface="Arial" panose="020B0604020202020204" pitchFamily="34" charset="0"/>
              <a:sym typeface="Calibri"/>
            </a:endParaRPr>
          </a:p>
          <a:p>
            <a:pPr algn="just" defTabSz="685800"/>
            <a:r>
              <a:rPr lang="es-CL" sz="2400" dirty="0">
                <a:solidFill>
                  <a:srgbClr val="FF0000"/>
                </a:solidFill>
                <a:latin typeface="Lufga Regular"/>
                <a:cs typeface="Arial" panose="020B0604020202020204" pitchFamily="34" charset="0"/>
                <a:sym typeface="Calibri"/>
              </a:rPr>
              <a:t>5. </a:t>
            </a:r>
            <a:r>
              <a:rPr lang="es-CL" sz="2400" dirty="0">
                <a:solidFill>
                  <a:srgbClr val="000000"/>
                </a:solidFill>
                <a:latin typeface="Lufga Regular"/>
                <a:cs typeface="Arial" panose="020B0604020202020204" pitchFamily="34" charset="0"/>
                <a:sym typeface="Calibri"/>
              </a:rPr>
              <a:t>Para escribir un mensaje presione el botón Escribir mensaje  </a:t>
            </a:r>
          </a:p>
          <a:p>
            <a:pPr marL="228594" indent="-228594" algn="just" defTabSz="685800">
              <a:buFont typeface="+mj-lt"/>
              <a:buAutoNum type="arabicPeriod"/>
            </a:pPr>
            <a:endParaRPr lang="es-CL" sz="2400" dirty="0">
              <a:solidFill>
                <a:srgbClr val="000000"/>
              </a:solidFill>
              <a:latin typeface="Lufga Regular"/>
              <a:cs typeface="Arial" panose="020B0604020202020204" pitchFamily="34" charset="0"/>
              <a:sym typeface="Calibri"/>
            </a:endParaRPr>
          </a:p>
          <a:p>
            <a:pPr algn="just" defTabSz="685800"/>
            <a:r>
              <a:rPr lang="es-CL" sz="2400" dirty="0">
                <a:solidFill>
                  <a:srgbClr val="FF0000"/>
                </a:solidFill>
                <a:latin typeface="Lufga Regular"/>
                <a:cs typeface="Arial" panose="020B0604020202020204" pitchFamily="34" charset="0"/>
                <a:sym typeface="Calibri"/>
              </a:rPr>
              <a:t>6. </a:t>
            </a:r>
            <a:r>
              <a:rPr lang="es-CL" sz="2400" dirty="0">
                <a:solidFill>
                  <a:srgbClr val="000000"/>
                </a:solidFill>
                <a:latin typeface="Lufga Regular"/>
                <a:cs typeface="Arial" panose="020B0604020202020204" pitchFamily="34" charset="0"/>
                <a:sym typeface="Calibri"/>
              </a:rPr>
              <a:t>Indique el asunto de su mensaje    , adjunte documentos      y escriba el cuerpo de su mensaje </a:t>
            </a:r>
          </a:p>
          <a:p>
            <a:pPr marL="228594" indent="-228594" algn="just" defTabSz="685800">
              <a:buFont typeface="+mj-lt"/>
              <a:buAutoNum type="arabicPeriod"/>
            </a:pPr>
            <a:endParaRPr lang="es-CL" sz="2400" dirty="0">
              <a:solidFill>
                <a:srgbClr val="000000"/>
              </a:solidFill>
              <a:latin typeface="Lufga Regular"/>
              <a:cs typeface="Arial" panose="020B0604020202020204" pitchFamily="34" charset="0"/>
              <a:sym typeface="Calibri"/>
            </a:endParaRPr>
          </a:p>
          <a:p>
            <a:pPr algn="just" defTabSz="685800"/>
            <a:r>
              <a:rPr lang="es-CL" sz="2400" dirty="0">
                <a:solidFill>
                  <a:srgbClr val="FF0000"/>
                </a:solidFill>
                <a:latin typeface="Lufga Regular"/>
                <a:cs typeface="Arial" panose="020B0604020202020204" pitchFamily="34" charset="0"/>
                <a:sym typeface="Calibri"/>
              </a:rPr>
              <a:t>7. </a:t>
            </a:r>
            <a:r>
              <a:rPr lang="es-CL" sz="2400" dirty="0">
                <a:solidFill>
                  <a:srgbClr val="000000"/>
                </a:solidFill>
                <a:latin typeface="Lufga Regular"/>
                <a:cs typeface="Arial" panose="020B0604020202020204" pitchFamily="34" charset="0"/>
                <a:sym typeface="Calibri"/>
              </a:rPr>
              <a:t>Presione enviar para despachar su mensaje  </a:t>
            </a:r>
          </a:p>
          <a:p>
            <a:pPr algn="just" defTabSz="685800"/>
            <a:endParaRPr lang="es-CL" sz="2400" dirty="0">
              <a:solidFill>
                <a:srgbClr val="000000"/>
              </a:solidFill>
              <a:latin typeface="Lufga Regular"/>
              <a:cs typeface="Arial" panose="020B0604020202020204" pitchFamily="34" charset="0"/>
              <a:sym typeface="Calibri"/>
            </a:endParaRPr>
          </a:p>
          <a:p>
            <a:pPr algn="just" defTabSz="685800"/>
            <a:r>
              <a:rPr lang="es-CL" sz="2400" b="1" u="sng" dirty="0">
                <a:solidFill>
                  <a:srgbClr val="000000"/>
                </a:solidFill>
                <a:latin typeface="Lufga Regular"/>
                <a:cs typeface="Helvetica"/>
                <a:sym typeface="Calibri"/>
              </a:rPr>
              <a:t>NOTA: </a:t>
            </a:r>
            <a:r>
              <a:rPr lang="es-CL" sz="2400" i="1" u="sng" dirty="0">
                <a:solidFill>
                  <a:srgbClr val="000000"/>
                </a:solidFill>
                <a:latin typeface="Lufga Regular"/>
                <a:cs typeface="Helvetica"/>
                <a:sym typeface="Calibri"/>
              </a:rPr>
              <a:t>No se aceptarán propuestas u otros documentos de la oferta por esta vía</a:t>
            </a:r>
            <a:endParaRPr lang="es-CL" sz="2400" i="1" dirty="0">
              <a:solidFill>
                <a:srgbClr val="000000"/>
              </a:solidFill>
              <a:latin typeface="Lufga Regular"/>
              <a:cs typeface="Arial" panose="020B0604020202020204" pitchFamily="34" charset="0"/>
              <a:sym typeface="Calibri"/>
            </a:endParaRPr>
          </a:p>
        </p:txBody>
      </p:sp>
      <p:pic>
        <p:nvPicPr>
          <p:cNvPr id="12" name="Imagen 11">
            <a:extLst>
              <a:ext uri="{FF2B5EF4-FFF2-40B4-BE49-F238E27FC236}">
                <a16:creationId xmlns:a16="http://schemas.microsoft.com/office/drawing/2014/main" id="{C2543B97-A64C-2E1C-AAAD-0DEA961E9AEC}"/>
              </a:ext>
            </a:extLst>
          </p:cNvPr>
          <p:cNvPicPr>
            <a:picLocks noChangeAspect="1"/>
          </p:cNvPicPr>
          <p:nvPr/>
        </p:nvPicPr>
        <p:blipFill>
          <a:blip r:embed="rId3"/>
          <a:stretch>
            <a:fillRect/>
          </a:stretch>
        </p:blipFill>
        <p:spPr>
          <a:xfrm>
            <a:off x="12167170" y="958368"/>
            <a:ext cx="3438408" cy="1988196"/>
          </a:xfrm>
          <a:prstGeom prst="rect">
            <a:avLst/>
          </a:prstGeom>
        </p:spPr>
      </p:pic>
      <p:sp>
        <p:nvSpPr>
          <p:cNvPr id="13" name="Elipse 12">
            <a:extLst>
              <a:ext uri="{FF2B5EF4-FFF2-40B4-BE49-F238E27FC236}">
                <a16:creationId xmlns:a16="http://schemas.microsoft.com/office/drawing/2014/main" id="{C0F22372-2220-8F26-CC53-31D4F3B828CF}"/>
              </a:ext>
            </a:extLst>
          </p:cNvPr>
          <p:cNvSpPr/>
          <p:nvPr/>
        </p:nvSpPr>
        <p:spPr>
          <a:xfrm>
            <a:off x="5037362" y="4137051"/>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1</a:t>
            </a:r>
          </a:p>
        </p:txBody>
      </p:sp>
      <p:sp>
        <p:nvSpPr>
          <p:cNvPr id="14" name="Elipse 13">
            <a:extLst>
              <a:ext uri="{FF2B5EF4-FFF2-40B4-BE49-F238E27FC236}">
                <a16:creationId xmlns:a16="http://schemas.microsoft.com/office/drawing/2014/main" id="{04C4343D-B929-776C-8EF4-533C5B242719}"/>
              </a:ext>
            </a:extLst>
          </p:cNvPr>
          <p:cNvSpPr/>
          <p:nvPr/>
        </p:nvSpPr>
        <p:spPr>
          <a:xfrm>
            <a:off x="12031622" y="958368"/>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1</a:t>
            </a:r>
          </a:p>
        </p:txBody>
      </p:sp>
      <p:pic>
        <p:nvPicPr>
          <p:cNvPr id="15" name="Imagen 14">
            <a:extLst>
              <a:ext uri="{FF2B5EF4-FFF2-40B4-BE49-F238E27FC236}">
                <a16:creationId xmlns:a16="http://schemas.microsoft.com/office/drawing/2014/main" id="{5C2F1546-256E-2FB2-7334-70EE2397A2B6}"/>
              </a:ext>
            </a:extLst>
          </p:cNvPr>
          <p:cNvPicPr>
            <a:picLocks noChangeAspect="1"/>
          </p:cNvPicPr>
          <p:nvPr/>
        </p:nvPicPr>
        <p:blipFill>
          <a:blip r:embed="rId4"/>
          <a:stretch>
            <a:fillRect/>
          </a:stretch>
        </p:blipFill>
        <p:spPr>
          <a:xfrm>
            <a:off x="9525043" y="3149047"/>
            <a:ext cx="8574917" cy="3468609"/>
          </a:xfrm>
          <a:prstGeom prst="rect">
            <a:avLst/>
          </a:prstGeom>
        </p:spPr>
      </p:pic>
      <p:sp>
        <p:nvSpPr>
          <p:cNvPr id="16" name="Elipse 15">
            <a:extLst>
              <a:ext uri="{FF2B5EF4-FFF2-40B4-BE49-F238E27FC236}">
                <a16:creationId xmlns:a16="http://schemas.microsoft.com/office/drawing/2014/main" id="{6D7FADDC-5551-7D9C-CCBD-322366472CB5}"/>
              </a:ext>
            </a:extLst>
          </p:cNvPr>
          <p:cNvSpPr/>
          <p:nvPr/>
        </p:nvSpPr>
        <p:spPr>
          <a:xfrm>
            <a:off x="7620528" y="4876715"/>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2</a:t>
            </a:r>
          </a:p>
        </p:txBody>
      </p:sp>
      <p:sp>
        <p:nvSpPr>
          <p:cNvPr id="17" name="Elipse 16">
            <a:extLst>
              <a:ext uri="{FF2B5EF4-FFF2-40B4-BE49-F238E27FC236}">
                <a16:creationId xmlns:a16="http://schemas.microsoft.com/office/drawing/2014/main" id="{9ACE3F94-5F5F-FEEF-FD9D-4F75650DA0F4}"/>
              </a:ext>
            </a:extLst>
          </p:cNvPr>
          <p:cNvSpPr/>
          <p:nvPr/>
        </p:nvSpPr>
        <p:spPr>
          <a:xfrm>
            <a:off x="16443449" y="3025151"/>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2</a:t>
            </a:r>
          </a:p>
        </p:txBody>
      </p:sp>
      <p:sp>
        <p:nvSpPr>
          <p:cNvPr id="18" name="Elipse 17">
            <a:extLst>
              <a:ext uri="{FF2B5EF4-FFF2-40B4-BE49-F238E27FC236}">
                <a16:creationId xmlns:a16="http://schemas.microsoft.com/office/drawing/2014/main" id="{15F1418E-5A47-9A14-7BE1-408A77645304}"/>
              </a:ext>
            </a:extLst>
          </p:cNvPr>
          <p:cNvSpPr/>
          <p:nvPr/>
        </p:nvSpPr>
        <p:spPr>
          <a:xfrm>
            <a:off x="2937390" y="5961877"/>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3</a:t>
            </a:r>
          </a:p>
        </p:txBody>
      </p:sp>
      <p:sp>
        <p:nvSpPr>
          <p:cNvPr id="19" name="Elipse 18">
            <a:extLst>
              <a:ext uri="{FF2B5EF4-FFF2-40B4-BE49-F238E27FC236}">
                <a16:creationId xmlns:a16="http://schemas.microsoft.com/office/drawing/2014/main" id="{CC2750EB-CEE9-2037-FE07-9C255B6BD755}"/>
              </a:ext>
            </a:extLst>
          </p:cNvPr>
          <p:cNvSpPr/>
          <p:nvPr/>
        </p:nvSpPr>
        <p:spPr>
          <a:xfrm>
            <a:off x="7526863" y="5951408"/>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4</a:t>
            </a:r>
          </a:p>
        </p:txBody>
      </p:sp>
      <p:sp>
        <p:nvSpPr>
          <p:cNvPr id="20" name="Elipse 19">
            <a:extLst>
              <a:ext uri="{FF2B5EF4-FFF2-40B4-BE49-F238E27FC236}">
                <a16:creationId xmlns:a16="http://schemas.microsoft.com/office/drawing/2014/main" id="{0445EEEE-8583-590E-3F51-74900EDED89C}"/>
              </a:ext>
            </a:extLst>
          </p:cNvPr>
          <p:cNvSpPr/>
          <p:nvPr/>
        </p:nvSpPr>
        <p:spPr>
          <a:xfrm>
            <a:off x="8089109" y="6675827"/>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5</a:t>
            </a:r>
          </a:p>
        </p:txBody>
      </p:sp>
      <p:pic>
        <p:nvPicPr>
          <p:cNvPr id="21" name="Imagen 20">
            <a:extLst>
              <a:ext uri="{FF2B5EF4-FFF2-40B4-BE49-F238E27FC236}">
                <a16:creationId xmlns:a16="http://schemas.microsoft.com/office/drawing/2014/main" id="{54917DAB-0C6A-855E-6AED-F6E1FADDDE1D}"/>
              </a:ext>
            </a:extLst>
          </p:cNvPr>
          <p:cNvPicPr>
            <a:picLocks noChangeAspect="1"/>
          </p:cNvPicPr>
          <p:nvPr/>
        </p:nvPicPr>
        <p:blipFill>
          <a:blip r:embed="rId5"/>
          <a:stretch>
            <a:fillRect/>
          </a:stretch>
        </p:blipFill>
        <p:spPr>
          <a:xfrm>
            <a:off x="9661963" y="6781335"/>
            <a:ext cx="8437997" cy="3341986"/>
          </a:xfrm>
          <a:prstGeom prst="rect">
            <a:avLst/>
          </a:prstGeom>
        </p:spPr>
      </p:pic>
      <p:sp>
        <p:nvSpPr>
          <p:cNvPr id="22" name="Elipse 21">
            <a:extLst>
              <a:ext uri="{FF2B5EF4-FFF2-40B4-BE49-F238E27FC236}">
                <a16:creationId xmlns:a16="http://schemas.microsoft.com/office/drawing/2014/main" id="{1A941102-7517-6083-D01F-1EFFD97E6FF8}"/>
              </a:ext>
            </a:extLst>
          </p:cNvPr>
          <p:cNvSpPr/>
          <p:nvPr/>
        </p:nvSpPr>
        <p:spPr>
          <a:xfrm>
            <a:off x="4683533" y="7456515"/>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6</a:t>
            </a:r>
          </a:p>
        </p:txBody>
      </p:sp>
      <p:sp>
        <p:nvSpPr>
          <p:cNvPr id="23" name="Elipse 22">
            <a:extLst>
              <a:ext uri="{FF2B5EF4-FFF2-40B4-BE49-F238E27FC236}">
                <a16:creationId xmlns:a16="http://schemas.microsoft.com/office/drawing/2014/main" id="{67601831-7BCE-9B83-B50C-179F666C557E}"/>
              </a:ext>
            </a:extLst>
          </p:cNvPr>
          <p:cNvSpPr/>
          <p:nvPr/>
        </p:nvSpPr>
        <p:spPr>
          <a:xfrm>
            <a:off x="7688863" y="7442963"/>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7</a:t>
            </a:r>
          </a:p>
        </p:txBody>
      </p:sp>
      <p:sp>
        <p:nvSpPr>
          <p:cNvPr id="24" name="Elipse 23">
            <a:extLst>
              <a:ext uri="{FF2B5EF4-FFF2-40B4-BE49-F238E27FC236}">
                <a16:creationId xmlns:a16="http://schemas.microsoft.com/office/drawing/2014/main" id="{68FE5829-5F25-A169-04D4-8945032121D6}"/>
              </a:ext>
            </a:extLst>
          </p:cNvPr>
          <p:cNvSpPr/>
          <p:nvPr/>
        </p:nvSpPr>
        <p:spPr>
          <a:xfrm>
            <a:off x="3333057" y="7780515"/>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8</a:t>
            </a:r>
          </a:p>
        </p:txBody>
      </p:sp>
      <p:sp>
        <p:nvSpPr>
          <p:cNvPr id="25" name="Elipse 24">
            <a:extLst>
              <a:ext uri="{FF2B5EF4-FFF2-40B4-BE49-F238E27FC236}">
                <a16:creationId xmlns:a16="http://schemas.microsoft.com/office/drawing/2014/main" id="{8B638C14-C3E8-9878-0265-AA344B2C7817}"/>
              </a:ext>
            </a:extLst>
          </p:cNvPr>
          <p:cNvSpPr/>
          <p:nvPr/>
        </p:nvSpPr>
        <p:spPr>
          <a:xfrm>
            <a:off x="6074097" y="8508821"/>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9</a:t>
            </a:r>
          </a:p>
        </p:txBody>
      </p:sp>
    </p:spTree>
    <p:extLst>
      <p:ext uri="{BB962C8B-B14F-4D97-AF65-F5344CB8AC3E}">
        <p14:creationId xmlns:p14="http://schemas.microsoft.com/office/powerpoint/2010/main" val="391589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DFBFB"/>
        </a:solidFill>
        <a:effectLst/>
      </p:bgPr>
    </p:bg>
    <p:spTree>
      <p:nvGrpSpPr>
        <p:cNvPr id="1" name=""/>
        <p:cNvGrpSpPr/>
        <p:nvPr/>
      </p:nvGrpSpPr>
      <p:grpSpPr>
        <a:xfrm>
          <a:off x="0" y="0"/>
          <a:ext cx="0" cy="0"/>
          <a:chOff x="0" y="0"/>
          <a:chExt cx="0" cy="0"/>
        </a:xfrm>
      </p:grpSpPr>
      <p:grpSp>
        <p:nvGrpSpPr>
          <p:cNvPr id="2" name="Group 2"/>
          <p:cNvGrpSpPr/>
          <p:nvPr/>
        </p:nvGrpSpPr>
        <p:grpSpPr>
          <a:xfrm>
            <a:off x="9525" y="9258300"/>
            <a:ext cx="18278475" cy="1028700"/>
            <a:chOff x="0" y="0"/>
            <a:chExt cx="6668037" cy="375273"/>
          </a:xfrm>
        </p:grpSpPr>
        <p:sp>
          <p:nvSpPr>
            <p:cNvPr id="3" name="Freeform 3"/>
            <p:cNvSpPr/>
            <p:nvPr/>
          </p:nvSpPr>
          <p:spPr>
            <a:xfrm>
              <a:off x="0" y="0"/>
              <a:ext cx="6668037" cy="375273"/>
            </a:xfrm>
            <a:custGeom>
              <a:avLst/>
              <a:gdLst/>
              <a:ahLst/>
              <a:cxnLst/>
              <a:rect l="l" t="t" r="r" b="b"/>
              <a:pathLst>
                <a:path w="6668037" h="375273">
                  <a:moveTo>
                    <a:pt x="0" y="0"/>
                  </a:moveTo>
                  <a:lnTo>
                    <a:pt x="6668037" y="0"/>
                  </a:lnTo>
                  <a:lnTo>
                    <a:pt x="6668037" y="375273"/>
                  </a:lnTo>
                  <a:lnTo>
                    <a:pt x="0" y="375273"/>
                  </a:lnTo>
                  <a:close/>
                </a:path>
              </a:pathLst>
            </a:custGeom>
            <a:solidFill>
              <a:srgbClr val="D81222"/>
            </a:solidFill>
          </p:spPr>
          <p:txBody>
            <a:bodyPr/>
            <a:lstStyle/>
            <a:p>
              <a:endParaRPr lang="es-MX"/>
            </a:p>
          </p:txBody>
        </p:sp>
      </p:grpSp>
      <p:sp>
        <p:nvSpPr>
          <p:cNvPr id="4" name="AutoShape 4"/>
          <p:cNvSpPr/>
          <p:nvPr/>
        </p:nvSpPr>
        <p:spPr>
          <a:xfrm flipV="1">
            <a:off x="1996769" y="3052421"/>
            <a:ext cx="4618096" cy="38068"/>
          </a:xfrm>
          <a:prstGeom prst="line">
            <a:avLst/>
          </a:prstGeom>
          <a:ln w="47625" cap="flat">
            <a:solidFill>
              <a:srgbClr val="FDA303"/>
            </a:solidFill>
            <a:prstDash val="solid"/>
            <a:headEnd type="none" w="sm" len="sm"/>
            <a:tailEnd type="none" w="sm" len="sm"/>
          </a:ln>
        </p:spPr>
        <p:txBody>
          <a:bodyPr/>
          <a:lstStyle/>
          <a:p>
            <a:endParaRPr lang="es-MX"/>
          </a:p>
        </p:txBody>
      </p:sp>
      <p:sp>
        <p:nvSpPr>
          <p:cNvPr id="5" name="TextBox 5"/>
          <p:cNvSpPr txBox="1"/>
          <p:nvPr/>
        </p:nvSpPr>
        <p:spPr>
          <a:xfrm>
            <a:off x="1920668" y="1841841"/>
            <a:ext cx="4455591" cy="971484"/>
          </a:xfrm>
          <a:prstGeom prst="rect">
            <a:avLst/>
          </a:prstGeom>
        </p:spPr>
        <p:txBody>
          <a:bodyPr lIns="0" tIns="0" rIns="0" bIns="0" rtlCol="0" anchor="t">
            <a:spAutoFit/>
          </a:bodyPr>
          <a:lstStyle/>
          <a:p>
            <a:pPr algn="l">
              <a:lnSpc>
                <a:spcPts val="8150"/>
              </a:lnSpc>
            </a:pPr>
            <a:r>
              <a:rPr lang="en-US" sz="6750" b="1" err="1">
                <a:solidFill>
                  <a:srgbClr val="D81222"/>
                </a:solidFill>
                <a:latin typeface="Encode Sans Semi-Bold"/>
                <a:ea typeface="General Sans Variable Bold"/>
                <a:cs typeface="General Sans Variable Bold"/>
                <a:sym typeface="General Sans Variable Bold"/>
              </a:rPr>
              <a:t>Contenido</a:t>
            </a:r>
            <a:endParaRPr lang="en-US" sz="6750" b="1" err="1">
              <a:solidFill>
                <a:srgbClr val="D81222"/>
              </a:solidFill>
              <a:latin typeface="Encode Sans Semi-Bold"/>
              <a:ea typeface="General Sans Variable Bold"/>
              <a:cs typeface="General Sans Variable Bold"/>
            </a:endParaRPr>
          </a:p>
        </p:txBody>
      </p:sp>
      <p:sp>
        <p:nvSpPr>
          <p:cNvPr id="6" name="TextBox 6"/>
          <p:cNvSpPr txBox="1"/>
          <p:nvPr/>
        </p:nvSpPr>
        <p:spPr>
          <a:xfrm>
            <a:off x="3323208" y="7780541"/>
            <a:ext cx="4248649" cy="369332"/>
          </a:xfrm>
          <a:prstGeom prst="rect">
            <a:avLst/>
          </a:prstGeom>
        </p:spPr>
        <p:txBody>
          <a:bodyPr wrap="square" lIns="0" tIns="0" rIns="0" bIns="0" rtlCol="0" anchor="t">
            <a:spAutoFit/>
          </a:bodyPr>
          <a:lstStyle/>
          <a:p>
            <a:r>
              <a:rPr lang="es-ES" sz="2400" dirty="0"/>
              <a:t>PREGUNTAS FRECUENTES</a:t>
            </a:r>
          </a:p>
        </p:txBody>
      </p:sp>
      <p:sp>
        <p:nvSpPr>
          <p:cNvPr id="7" name="TextBox 7"/>
          <p:cNvSpPr txBox="1"/>
          <p:nvPr/>
        </p:nvSpPr>
        <p:spPr>
          <a:xfrm>
            <a:off x="1996769" y="4061417"/>
            <a:ext cx="874312" cy="372143"/>
          </a:xfrm>
          <a:prstGeom prst="rect">
            <a:avLst/>
          </a:prstGeom>
        </p:spPr>
        <p:txBody>
          <a:bodyPr lIns="0" tIns="0" rIns="0" bIns="0" rtlCol="0" anchor="t">
            <a:spAutoFit/>
          </a:bodyPr>
          <a:lstStyle/>
          <a:p>
            <a:pPr algn="r">
              <a:lnSpc>
                <a:spcPts val="2860"/>
              </a:lnSpc>
              <a:spcBef>
                <a:spcPct val="0"/>
              </a:spcBef>
            </a:pPr>
            <a:r>
              <a:rPr lang="en-US" sz="2200" b="1">
                <a:solidFill>
                  <a:srgbClr val="131516"/>
                </a:solidFill>
                <a:latin typeface="General Sans Variable Bold"/>
                <a:ea typeface="General Sans Variable Bold"/>
                <a:cs typeface="General Sans Variable Bold"/>
                <a:sym typeface="General Sans Variable Bold"/>
              </a:rPr>
              <a:t>01</a:t>
            </a:r>
          </a:p>
        </p:txBody>
      </p:sp>
      <p:sp>
        <p:nvSpPr>
          <p:cNvPr id="8" name="TextBox 8"/>
          <p:cNvSpPr txBox="1"/>
          <p:nvPr/>
        </p:nvSpPr>
        <p:spPr>
          <a:xfrm>
            <a:off x="1996769" y="7780541"/>
            <a:ext cx="874312" cy="372143"/>
          </a:xfrm>
          <a:prstGeom prst="rect">
            <a:avLst/>
          </a:prstGeom>
        </p:spPr>
        <p:txBody>
          <a:bodyPr lIns="0" tIns="0" rIns="0" bIns="0" rtlCol="0" anchor="t">
            <a:spAutoFit/>
          </a:bodyPr>
          <a:lstStyle/>
          <a:p>
            <a:pPr algn="r">
              <a:lnSpc>
                <a:spcPts val="2860"/>
              </a:lnSpc>
              <a:spcBef>
                <a:spcPct val="0"/>
              </a:spcBef>
            </a:pPr>
            <a:r>
              <a:rPr lang="en-US" sz="2200" b="1">
                <a:solidFill>
                  <a:srgbClr val="131516"/>
                </a:solidFill>
                <a:latin typeface="General Sans Variable Bold"/>
                <a:ea typeface="General Sans Variable Bold"/>
                <a:cs typeface="General Sans Variable Bold"/>
                <a:sym typeface="General Sans Variable Bold"/>
              </a:rPr>
              <a:t>07</a:t>
            </a:r>
          </a:p>
        </p:txBody>
      </p:sp>
      <p:sp>
        <p:nvSpPr>
          <p:cNvPr id="9" name="TextBox 9"/>
          <p:cNvSpPr txBox="1"/>
          <p:nvPr/>
        </p:nvSpPr>
        <p:spPr>
          <a:xfrm>
            <a:off x="3261886" y="4061417"/>
            <a:ext cx="3114373" cy="343940"/>
          </a:xfrm>
          <a:prstGeom prst="rect">
            <a:avLst/>
          </a:prstGeom>
        </p:spPr>
        <p:txBody>
          <a:bodyPr lIns="0" tIns="0" rIns="0" bIns="0" rtlCol="0" anchor="t">
            <a:spAutoFit/>
          </a:bodyPr>
          <a:lstStyle/>
          <a:p>
            <a:pPr algn="just">
              <a:lnSpc>
                <a:spcPts val="2860"/>
              </a:lnSpc>
              <a:spcBef>
                <a:spcPct val="0"/>
              </a:spcBef>
            </a:pPr>
            <a:r>
              <a:rPr lang="en-US" sz="2200" dirty="0">
                <a:solidFill>
                  <a:srgbClr val="131516"/>
                </a:solidFill>
                <a:latin typeface="General Sans"/>
                <a:ea typeface="General Sans"/>
                <a:cs typeface="General Sans"/>
                <a:sym typeface="General Sans"/>
              </a:rPr>
              <a:t>INTRODUCCIÓN</a:t>
            </a:r>
          </a:p>
        </p:txBody>
      </p:sp>
      <p:sp>
        <p:nvSpPr>
          <p:cNvPr id="11" name="TextBox 11"/>
          <p:cNvSpPr txBox="1"/>
          <p:nvPr/>
        </p:nvSpPr>
        <p:spPr>
          <a:xfrm>
            <a:off x="1996769" y="4681742"/>
            <a:ext cx="874312" cy="372143"/>
          </a:xfrm>
          <a:prstGeom prst="rect">
            <a:avLst/>
          </a:prstGeom>
        </p:spPr>
        <p:txBody>
          <a:bodyPr lIns="0" tIns="0" rIns="0" bIns="0" rtlCol="0" anchor="t">
            <a:spAutoFit/>
          </a:bodyPr>
          <a:lstStyle/>
          <a:p>
            <a:pPr algn="r">
              <a:lnSpc>
                <a:spcPts val="2860"/>
              </a:lnSpc>
              <a:spcBef>
                <a:spcPct val="0"/>
              </a:spcBef>
            </a:pPr>
            <a:r>
              <a:rPr lang="en-US" sz="2200" b="1">
                <a:solidFill>
                  <a:srgbClr val="131516"/>
                </a:solidFill>
                <a:latin typeface="General Sans Variable Bold"/>
                <a:ea typeface="General Sans Variable Bold"/>
                <a:cs typeface="General Sans Variable Bold"/>
                <a:sym typeface="General Sans Variable Bold"/>
              </a:rPr>
              <a:t>02</a:t>
            </a:r>
          </a:p>
        </p:txBody>
      </p:sp>
      <p:sp>
        <p:nvSpPr>
          <p:cNvPr id="13" name="TextBox 13"/>
          <p:cNvSpPr txBox="1"/>
          <p:nvPr/>
        </p:nvSpPr>
        <p:spPr>
          <a:xfrm>
            <a:off x="3261886" y="4681742"/>
            <a:ext cx="3114373" cy="343940"/>
          </a:xfrm>
          <a:prstGeom prst="rect">
            <a:avLst/>
          </a:prstGeom>
        </p:spPr>
        <p:txBody>
          <a:bodyPr lIns="0" tIns="0" rIns="0" bIns="0" rtlCol="0" anchor="t">
            <a:spAutoFit/>
          </a:bodyPr>
          <a:lstStyle/>
          <a:p>
            <a:pPr algn="just">
              <a:lnSpc>
                <a:spcPts val="2860"/>
              </a:lnSpc>
              <a:spcBef>
                <a:spcPct val="0"/>
              </a:spcBef>
            </a:pPr>
            <a:r>
              <a:rPr lang="en-US" sz="2200" dirty="0">
                <a:solidFill>
                  <a:srgbClr val="131516"/>
                </a:solidFill>
                <a:latin typeface="General Sans"/>
                <a:ea typeface="General Sans"/>
                <a:cs typeface="General Sans"/>
                <a:sym typeface="General Sans"/>
              </a:rPr>
              <a:t>CREAR CUENTA NUEVA </a:t>
            </a:r>
          </a:p>
        </p:txBody>
      </p:sp>
      <p:sp>
        <p:nvSpPr>
          <p:cNvPr id="15" name="TextBox 15"/>
          <p:cNvSpPr txBox="1"/>
          <p:nvPr/>
        </p:nvSpPr>
        <p:spPr>
          <a:xfrm>
            <a:off x="1996769" y="5301501"/>
            <a:ext cx="874312" cy="372143"/>
          </a:xfrm>
          <a:prstGeom prst="rect">
            <a:avLst/>
          </a:prstGeom>
        </p:spPr>
        <p:txBody>
          <a:bodyPr lIns="0" tIns="0" rIns="0" bIns="0" rtlCol="0" anchor="t">
            <a:spAutoFit/>
          </a:bodyPr>
          <a:lstStyle/>
          <a:p>
            <a:pPr algn="r">
              <a:lnSpc>
                <a:spcPts val="2860"/>
              </a:lnSpc>
              <a:spcBef>
                <a:spcPct val="0"/>
              </a:spcBef>
            </a:pPr>
            <a:r>
              <a:rPr lang="en-US" sz="2200" b="1">
                <a:solidFill>
                  <a:srgbClr val="131516"/>
                </a:solidFill>
                <a:latin typeface="General Sans Variable Bold"/>
                <a:ea typeface="General Sans Variable Bold"/>
                <a:cs typeface="General Sans Variable Bold"/>
                <a:sym typeface="General Sans Variable Bold"/>
              </a:rPr>
              <a:t>03</a:t>
            </a:r>
          </a:p>
        </p:txBody>
      </p:sp>
      <p:sp>
        <p:nvSpPr>
          <p:cNvPr id="17" name="TextBox 17"/>
          <p:cNvSpPr txBox="1"/>
          <p:nvPr/>
        </p:nvSpPr>
        <p:spPr>
          <a:xfrm>
            <a:off x="3261886" y="5301501"/>
            <a:ext cx="5245300" cy="369332"/>
          </a:xfrm>
          <a:prstGeom prst="rect">
            <a:avLst/>
          </a:prstGeom>
        </p:spPr>
        <p:txBody>
          <a:bodyPr wrap="square" lIns="0" tIns="0" rIns="0" bIns="0" rtlCol="0" anchor="t">
            <a:spAutoFit/>
          </a:bodyPr>
          <a:lstStyle/>
          <a:p>
            <a:r>
              <a:rPr lang="es-MX" sz="2400" dirty="0"/>
              <a:t>ACCESO A ARIBA CON CUENTA EXISTENTE</a:t>
            </a:r>
          </a:p>
        </p:txBody>
      </p:sp>
      <p:sp>
        <p:nvSpPr>
          <p:cNvPr id="19" name="TextBox 19"/>
          <p:cNvSpPr txBox="1"/>
          <p:nvPr/>
        </p:nvSpPr>
        <p:spPr>
          <a:xfrm>
            <a:off x="1996769" y="5921261"/>
            <a:ext cx="874312" cy="372143"/>
          </a:xfrm>
          <a:prstGeom prst="rect">
            <a:avLst/>
          </a:prstGeom>
        </p:spPr>
        <p:txBody>
          <a:bodyPr lIns="0" tIns="0" rIns="0" bIns="0" rtlCol="0" anchor="t">
            <a:spAutoFit/>
          </a:bodyPr>
          <a:lstStyle/>
          <a:p>
            <a:pPr algn="r">
              <a:lnSpc>
                <a:spcPts val="2860"/>
              </a:lnSpc>
              <a:spcBef>
                <a:spcPct val="0"/>
              </a:spcBef>
            </a:pPr>
            <a:r>
              <a:rPr lang="en-US" sz="2200" b="1">
                <a:solidFill>
                  <a:srgbClr val="131516"/>
                </a:solidFill>
                <a:latin typeface="General Sans Variable Bold"/>
                <a:ea typeface="General Sans Variable Bold"/>
                <a:cs typeface="General Sans Variable Bold"/>
                <a:sym typeface="General Sans Variable Bold"/>
              </a:rPr>
              <a:t>04</a:t>
            </a:r>
          </a:p>
        </p:txBody>
      </p:sp>
      <p:sp>
        <p:nvSpPr>
          <p:cNvPr id="21" name="TextBox 21"/>
          <p:cNvSpPr txBox="1"/>
          <p:nvPr/>
        </p:nvSpPr>
        <p:spPr>
          <a:xfrm>
            <a:off x="3261886" y="5921261"/>
            <a:ext cx="3114373" cy="343940"/>
          </a:xfrm>
          <a:prstGeom prst="rect">
            <a:avLst/>
          </a:prstGeom>
        </p:spPr>
        <p:txBody>
          <a:bodyPr lIns="0" tIns="0" rIns="0" bIns="0" rtlCol="0" anchor="t">
            <a:spAutoFit/>
          </a:bodyPr>
          <a:lstStyle/>
          <a:p>
            <a:pPr algn="just">
              <a:lnSpc>
                <a:spcPts val="2860"/>
              </a:lnSpc>
              <a:spcBef>
                <a:spcPct val="0"/>
              </a:spcBef>
            </a:pPr>
            <a:r>
              <a:rPr lang="en-US" sz="2200" dirty="0">
                <a:solidFill>
                  <a:srgbClr val="131516"/>
                </a:solidFill>
                <a:latin typeface="General Sans"/>
                <a:ea typeface="General Sans"/>
                <a:cs typeface="General Sans"/>
                <a:sym typeface="General Sans"/>
              </a:rPr>
              <a:t>SOPORTE SAP ARIBA</a:t>
            </a:r>
          </a:p>
        </p:txBody>
      </p:sp>
      <p:sp>
        <p:nvSpPr>
          <p:cNvPr id="23" name="TextBox 23"/>
          <p:cNvSpPr txBox="1"/>
          <p:nvPr/>
        </p:nvSpPr>
        <p:spPr>
          <a:xfrm>
            <a:off x="1996769" y="6541021"/>
            <a:ext cx="874312" cy="372143"/>
          </a:xfrm>
          <a:prstGeom prst="rect">
            <a:avLst/>
          </a:prstGeom>
        </p:spPr>
        <p:txBody>
          <a:bodyPr lIns="0" tIns="0" rIns="0" bIns="0" rtlCol="0" anchor="t">
            <a:spAutoFit/>
          </a:bodyPr>
          <a:lstStyle/>
          <a:p>
            <a:pPr algn="r">
              <a:lnSpc>
                <a:spcPts val="2860"/>
              </a:lnSpc>
              <a:spcBef>
                <a:spcPct val="0"/>
              </a:spcBef>
            </a:pPr>
            <a:r>
              <a:rPr lang="en-US" sz="2200" b="1">
                <a:solidFill>
                  <a:srgbClr val="131516"/>
                </a:solidFill>
                <a:latin typeface="General Sans Variable Bold"/>
                <a:ea typeface="General Sans Variable Bold"/>
                <a:cs typeface="General Sans Variable Bold"/>
                <a:sym typeface="General Sans Variable Bold"/>
              </a:rPr>
              <a:t>05</a:t>
            </a:r>
          </a:p>
        </p:txBody>
      </p:sp>
      <p:sp>
        <p:nvSpPr>
          <p:cNvPr id="25" name="TextBox 25"/>
          <p:cNvSpPr txBox="1"/>
          <p:nvPr/>
        </p:nvSpPr>
        <p:spPr>
          <a:xfrm>
            <a:off x="3261886" y="6541021"/>
            <a:ext cx="7002130" cy="715837"/>
          </a:xfrm>
          <a:prstGeom prst="rect">
            <a:avLst/>
          </a:prstGeom>
        </p:spPr>
        <p:txBody>
          <a:bodyPr wrap="square" lIns="0" tIns="0" rIns="0" bIns="0" rtlCol="0" anchor="t">
            <a:spAutoFit/>
          </a:bodyPr>
          <a:lstStyle/>
          <a:p>
            <a:pPr algn="just">
              <a:lnSpc>
                <a:spcPts val="2860"/>
              </a:lnSpc>
              <a:spcBef>
                <a:spcPct val="0"/>
              </a:spcBef>
            </a:pPr>
            <a:r>
              <a:rPr lang="es-MX" sz="2400" dirty="0"/>
              <a:t>ADMINISTRACIÓN BÁSICA DE CUENTAS DE USUARIO</a:t>
            </a:r>
          </a:p>
          <a:p>
            <a:pPr algn="just">
              <a:lnSpc>
                <a:spcPts val="2860"/>
              </a:lnSpc>
              <a:spcBef>
                <a:spcPct val="0"/>
              </a:spcBef>
            </a:pPr>
            <a:r>
              <a:rPr lang="en-US" sz="2200" dirty="0">
                <a:solidFill>
                  <a:srgbClr val="131516"/>
                </a:solidFill>
                <a:latin typeface="General Sans"/>
                <a:ea typeface="General Sans"/>
                <a:cs typeface="General Sans"/>
                <a:sym typeface="General Sans"/>
              </a:rPr>
              <a:t> </a:t>
            </a:r>
          </a:p>
        </p:txBody>
      </p:sp>
      <p:sp>
        <p:nvSpPr>
          <p:cNvPr id="27" name="TextBox 27"/>
          <p:cNvSpPr txBox="1"/>
          <p:nvPr/>
        </p:nvSpPr>
        <p:spPr>
          <a:xfrm>
            <a:off x="1996769" y="7160781"/>
            <a:ext cx="874312" cy="372143"/>
          </a:xfrm>
          <a:prstGeom prst="rect">
            <a:avLst/>
          </a:prstGeom>
        </p:spPr>
        <p:txBody>
          <a:bodyPr lIns="0" tIns="0" rIns="0" bIns="0" rtlCol="0" anchor="t">
            <a:spAutoFit/>
          </a:bodyPr>
          <a:lstStyle/>
          <a:p>
            <a:pPr algn="r">
              <a:lnSpc>
                <a:spcPts val="2860"/>
              </a:lnSpc>
              <a:spcBef>
                <a:spcPct val="0"/>
              </a:spcBef>
            </a:pPr>
            <a:r>
              <a:rPr lang="en-US" sz="2200" b="1">
                <a:solidFill>
                  <a:srgbClr val="131516"/>
                </a:solidFill>
                <a:latin typeface="General Sans Variable Bold"/>
                <a:ea typeface="General Sans Variable Bold"/>
                <a:cs typeface="General Sans Variable Bold"/>
                <a:sym typeface="General Sans Variable Bold"/>
              </a:rPr>
              <a:t>06</a:t>
            </a:r>
          </a:p>
        </p:txBody>
      </p:sp>
      <p:sp>
        <p:nvSpPr>
          <p:cNvPr id="29" name="TextBox 29"/>
          <p:cNvSpPr txBox="1"/>
          <p:nvPr/>
        </p:nvSpPr>
        <p:spPr>
          <a:xfrm>
            <a:off x="3261886" y="7160781"/>
            <a:ext cx="7002130" cy="369332"/>
          </a:xfrm>
          <a:prstGeom prst="rect">
            <a:avLst/>
          </a:prstGeom>
        </p:spPr>
        <p:txBody>
          <a:bodyPr wrap="square" lIns="0" tIns="0" rIns="0" bIns="0" rtlCol="0" anchor="t">
            <a:spAutoFit/>
          </a:bodyPr>
          <a:lstStyle/>
          <a:p>
            <a:r>
              <a:rPr lang="es-MX" sz="2400" dirty="0"/>
              <a:t>PARTICIPACION EN COTIZACIONES Y LICITACIONES</a:t>
            </a:r>
          </a:p>
        </p:txBody>
      </p:sp>
      <p:sp>
        <p:nvSpPr>
          <p:cNvPr id="30" name="Freeform 30"/>
          <p:cNvSpPr/>
          <p:nvPr/>
        </p:nvSpPr>
        <p:spPr>
          <a:xfrm>
            <a:off x="15815594" y="865785"/>
            <a:ext cx="1399545" cy="582668"/>
          </a:xfrm>
          <a:custGeom>
            <a:avLst/>
            <a:gdLst/>
            <a:ahLst/>
            <a:cxnLst/>
            <a:rect l="l" t="t" r="r" b="b"/>
            <a:pathLst>
              <a:path w="1399545" h="582668">
                <a:moveTo>
                  <a:pt x="0" y="0"/>
                </a:moveTo>
                <a:lnTo>
                  <a:pt x="1399545" y="0"/>
                </a:lnTo>
                <a:lnTo>
                  <a:pt x="1399545" y="582668"/>
                </a:lnTo>
                <a:lnTo>
                  <a:pt x="0" y="582668"/>
                </a:lnTo>
                <a:lnTo>
                  <a:pt x="0" y="0"/>
                </a:lnTo>
                <a:close/>
              </a:path>
            </a:pathLst>
          </a:custGeom>
          <a:blipFill>
            <a:blip r:embed="rId2"/>
            <a:stretch>
              <a:fillRect/>
            </a:stretch>
          </a:blipFill>
        </p:spPr>
        <p:txBody>
          <a:bodyPr/>
          <a:lstStyle/>
          <a:p>
            <a:endParaRPr lang="es-MX"/>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974DF5-C51A-243D-D9F5-637F100DBC19}"/>
            </a:ext>
          </a:extLst>
        </p:cNvPr>
        <p:cNvGrpSpPr/>
        <p:nvPr/>
      </p:nvGrpSpPr>
      <p:grpSpPr>
        <a:xfrm>
          <a:off x="0" y="0"/>
          <a:ext cx="0" cy="0"/>
          <a:chOff x="0" y="0"/>
          <a:chExt cx="0" cy="0"/>
        </a:xfrm>
      </p:grpSpPr>
      <p:sp>
        <p:nvSpPr>
          <p:cNvPr id="4" name="TextBox 4">
            <a:extLst>
              <a:ext uri="{FF2B5EF4-FFF2-40B4-BE49-F238E27FC236}">
                <a16:creationId xmlns:a16="http://schemas.microsoft.com/office/drawing/2014/main" id="{48216756-36B6-EDD7-16AE-C5E1377992CE}"/>
              </a:ext>
            </a:extLst>
          </p:cNvPr>
          <p:cNvSpPr txBox="1"/>
          <p:nvPr/>
        </p:nvSpPr>
        <p:spPr>
          <a:xfrm>
            <a:off x="2983749" y="868038"/>
            <a:ext cx="14830721" cy="692497"/>
          </a:xfrm>
          <a:prstGeom prst="rect">
            <a:avLst/>
          </a:prstGeom>
        </p:spPr>
        <p:txBody>
          <a:bodyPr wrap="square" lIns="0" tIns="0" rIns="0" bIns="0" rtlCol="0" anchor="t">
            <a:spAutoFit/>
          </a:bodyPr>
          <a:lstStyle/>
          <a:p>
            <a:pPr marL="0" marR="0" lvl="0" indent="0" algn="l" defTabSz="685800" rtl="0" eaLnBrk="1" fontAlgn="auto" latinLnBrk="0" hangingPunct="0">
              <a:lnSpc>
                <a:spcPct val="100000"/>
              </a:lnSpc>
              <a:spcBef>
                <a:spcPts val="0"/>
              </a:spcBef>
              <a:spcAft>
                <a:spcPts val="0"/>
              </a:spcAft>
              <a:buClrTx/>
              <a:buSzTx/>
              <a:buFontTx/>
              <a:buNone/>
              <a:tabLst/>
              <a:defRPr sz="7800">
                <a:solidFill>
                  <a:srgbClr val="E42D2B"/>
                </a:solidFill>
                <a:latin typeface="Noka Trial Bold"/>
                <a:ea typeface="Noka Trial Bold"/>
                <a:cs typeface="Noka Trial Bold"/>
                <a:sym typeface="Noka Trial Bold"/>
              </a:defRPr>
            </a:pPr>
            <a:r>
              <a:rPr lang="es-MX" sz="4500" kern="0" dirty="0">
                <a:solidFill>
                  <a:srgbClr val="E42D2B"/>
                </a:solidFill>
                <a:latin typeface="Noka Trial Bold"/>
                <a:sym typeface="Noka Trial Bold"/>
              </a:rPr>
              <a:t>Presentar Oferta</a:t>
            </a:r>
            <a:endParaRPr kumimoji="0" lang="es-MX" sz="4500" b="0" i="0" u="none" strike="noStrike" kern="0" cap="none" spc="0" normalizeH="0" baseline="0" noProof="0" dirty="0">
              <a:ln>
                <a:noFill/>
              </a:ln>
              <a:solidFill>
                <a:srgbClr val="E42D2B"/>
              </a:solidFill>
              <a:effectLst/>
              <a:uLnTx/>
              <a:uFillTx/>
              <a:latin typeface="Noka Trial Bold"/>
              <a:sym typeface="Noka Trial Bold"/>
            </a:endParaRPr>
          </a:p>
        </p:txBody>
      </p:sp>
      <p:sp>
        <p:nvSpPr>
          <p:cNvPr id="7" name="Freeform 7">
            <a:extLst>
              <a:ext uri="{FF2B5EF4-FFF2-40B4-BE49-F238E27FC236}">
                <a16:creationId xmlns:a16="http://schemas.microsoft.com/office/drawing/2014/main" id="{FE9E9EAF-198B-30BF-4A39-86A3659B5748}"/>
              </a:ext>
            </a:extLst>
          </p:cNvPr>
          <p:cNvSpPr/>
          <p:nvPr/>
        </p:nvSpPr>
        <p:spPr>
          <a:xfrm>
            <a:off x="1028700" y="865785"/>
            <a:ext cx="1399545" cy="582668"/>
          </a:xfrm>
          <a:custGeom>
            <a:avLst/>
            <a:gdLst/>
            <a:ahLst/>
            <a:cxnLst/>
            <a:rect l="l" t="t" r="r" b="b"/>
            <a:pathLst>
              <a:path w="1399545" h="582668">
                <a:moveTo>
                  <a:pt x="0" y="0"/>
                </a:moveTo>
                <a:lnTo>
                  <a:pt x="1399545" y="0"/>
                </a:lnTo>
                <a:lnTo>
                  <a:pt x="1399545" y="582668"/>
                </a:lnTo>
                <a:lnTo>
                  <a:pt x="0" y="582668"/>
                </a:lnTo>
                <a:lnTo>
                  <a:pt x="0" y="0"/>
                </a:lnTo>
                <a:close/>
              </a:path>
            </a:pathLst>
          </a:custGeom>
          <a:blipFill>
            <a:blip r:embed="rId2"/>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sp>
        <p:nvSpPr>
          <p:cNvPr id="3" name="CuadroTexto 2">
            <a:extLst>
              <a:ext uri="{FF2B5EF4-FFF2-40B4-BE49-F238E27FC236}">
                <a16:creationId xmlns:a16="http://schemas.microsoft.com/office/drawing/2014/main" id="{C4D1D941-787D-36C6-490B-A76BD1A5DE2E}"/>
              </a:ext>
            </a:extLst>
          </p:cNvPr>
          <p:cNvSpPr txBox="1"/>
          <p:nvPr/>
        </p:nvSpPr>
        <p:spPr>
          <a:xfrm>
            <a:off x="679188" y="1738575"/>
            <a:ext cx="7924052" cy="8217634"/>
          </a:xfrm>
          <a:prstGeom prst="rect">
            <a:avLst/>
          </a:prstGeom>
          <a:noFill/>
        </p:spPr>
        <p:txBody>
          <a:bodyPr wrap="square" rtlCol="0">
            <a:spAutoFit/>
          </a:bodyPr>
          <a:ls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defTabSz="685800"/>
            <a:r>
              <a:rPr lang="es-CL" sz="2400" dirty="0">
                <a:solidFill>
                  <a:srgbClr val="FF0000"/>
                </a:solidFill>
                <a:latin typeface="Lufga Regular"/>
                <a:cs typeface="Arial" panose="020B0604020202020204" pitchFamily="34" charset="0"/>
                <a:sym typeface="Calibri"/>
              </a:rPr>
              <a:t>1. </a:t>
            </a:r>
            <a:r>
              <a:rPr lang="es-CL" sz="2400" dirty="0">
                <a:solidFill>
                  <a:srgbClr val="000000"/>
                </a:solidFill>
                <a:latin typeface="Lufga Regular"/>
                <a:cs typeface="Arial" panose="020B0604020202020204" pitchFamily="34" charset="0"/>
                <a:sym typeface="Calibri"/>
              </a:rPr>
              <a:t>Para enviar su propuesta deberá completar todos los campos destacados con un asterisco rojo (</a:t>
            </a:r>
            <a:r>
              <a:rPr lang="es-CL" sz="2400" b="1" dirty="0">
                <a:solidFill>
                  <a:srgbClr val="000000"/>
                </a:solidFill>
                <a:latin typeface="Lufga Regular"/>
                <a:cs typeface="Arial" panose="020B0604020202020204" pitchFamily="34" charset="0"/>
                <a:sym typeface="Calibri"/>
              </a:rPr>
              <a:t>*</a:t>
            </a:r>
            <a:r>
              <a:rPr lang="es-CL" sz="2400" dirty="0">
                <a:solidFill>
                  <a:srgbClr val="000000"/>
                </a:solidFill>
                <a:latin typeface="Lufga Regular"/>
                <a:cs typeface="Arial" panose="020B0604020202020204" pitchFamily="34" charset="0"/>
                <a:sym typeface="Calibri"/>
              </a:rPr>
              <a:t>). Las preguntas sin el asterisco pueden ser respondidas, pero son opcionales.</a:t>
            </a:r>
          </a:p>
          <a:p>
            <a:pPr algn="just" defTabSz="685800"/>
            <a:r>
              <a:rPr lang="es-CL" sz="2400" dirty="0">
                <a:solidFill>
                  <a:srgbClr val="FF0000"/>
                </a:solidFill>
                <a:latin typeface="Lufga Regular"/>
                <a:cs typeface="Arial" panose="020B0604020202020204" pitchFamily="34" charset="0"/>
                <a:sym typeface="Calibri"/>
              </a:rPr>
              <a:t>2. </a:t>
            </a:r>
            <a:r>
              <a:rPr lang="es-CL" sz="2400" dirty="0">
                <a:solidFill>
                  <a:srgbClr val="000000"/>
                </a:solidFill>
                <a:latin typeface="Lufga Regular"/>
                <a:cs typeface="Arial" panose="020B0604020202020204" pitchFamily="34" charset="0"/>
                <a:sym typeface="Calibri"/>
              </a:rPr>
              <a:t>Existen distintos tipos de pregunta (imágenes referenciales de tipo de preguntas).</a:t>
            </a:r>
          </a:p>
          <a:p>
            <a:pPr marL="450056" lvl="1" indent="-192881" algn="just" defTabSz="685800">
              <a:buFont typeface="+mj-lt"/>
              <a:buAutoNum type="alphaLcParenR"/>
            </a:pPr>
            <a:r>
              <a:rPr lang="es-CL" sz="2400" dirty="0">
                <a:solidFill>
                  <a:srgbClr val="000000"/>
                </a:solidFill>
                <a:latin typeface="Lufga Regular"/>
                <a:cs typeface="Arial" panose="020B0604020202020204" pitchFamily="34" charset="0"/>
                <a:sym typeface="Calibri"/>
              </a:rPr>
              <a:t>Menú desplegable</a:t>
            </a:r>
          </a:p>
          <a:p>
            <a:pPr marL="450056" lvl="1" indent="-192881" algn="just" defTabSz="685800">
              <a:buFont typeface="+mj-lt"/>
              <a:buAutoNum type="alphaLcParenR"/>
            </a:pPr>
            <a:r>
              <a:rPr lang="es-CL" sz="2400" dirty="0">
                <a:solidFill>
                  <a:srgbClr val="000000"/>
                </a:solidFill>
                <a:latin typeface="Lufga Regular"/>
                <a:cs typeface="Arial" panose="020B0604020202020204" pitchFamily="34" charset="0"/>
                <a:sym typeface="Calibri"/>
              </a:rPr>
              <a:t>Adjuntar archivo </a:t>
            </a:r>
          </a:p>
          <a:p>
            <a:pPr marL="450056" lvl="1" indent="-192881" algn="just" defTabSz="685800">
              <a:buFont typeface="+mj-lt"/>
              <a:buAutoNum type="alphaLcParenR"/>
            </a:pPr>
            <a:r>
              <a:rPr lang="es-CL" sz="2400" dirty="0">
                <a:solidFill>
                  <a:srgbClr val="000000"/>
                </a:solidFill>
                <a:latin typeface="Lufga Regular"/>
                <a:cs typeface="Arial" panose="020B0604020202020204" pitchFamily="34" charset="0"/>
                <a:sym typeface="Calibri"/>
              </a:rPr>
              <a:t>Dinero </a:t>
            </a:r>
          </a:p>
          <a:p>
            <a:pPr marL="450056" lvl="1" indent="-192881" algn="just" defTabSz="685800">
              <a:buFont typeface="+mj-lt"/>
              <a:buAutoNum type="alphaLcParenR"/>
            </a:pPr>
            <a:r>
              <a:rPr lang="es-CL" sz="2400" dirty="0">
                <a:solidFill>
                  <a:srgbClr val="000000"/>
                </a:solidFill>
                <a:latin typeface="Lufga Regular"/>
                <a:cs typeface="Arial" panose="020B0604020202020204" pitchFamily="34" charset="0"/>
                <a:sym typeface="Calibri"/>
              </a:rPr>
              <a:t>Fechas </a:t>
            </a:r>
          </a:p>
          <a:p>
            <a:pPr marL="450056" lvl="1" indent="-192881" algn="just" defTabSz="685800">
              <a:buFont typeface="+mj-lt"/>
              <a:buAutoNum type="alphaLcParenR"/>
            </a:pPr>
            <a:r>
              <a:rPr lang="es-CL" sz="2400" dirty="0">
                <a:solidFill>
                  <a:srgbClr val="000000"/>
                </a:solidFill>
                <a:latin typeface="Lufga Regular"/>
                <a:cs typeface="Arial" panose="020B0604020202020204" pitchFamily="34" charset="0"/>
                <a:sym typeface="Calibri"/>
              </a:rPr>
              <a:t>Adjuntar archivo con referencia, Para estas preguntas debe responder utilizando el documento de referencia que se entrega. Estos documentos de referencia fueron descargados en el paso Descargar Adjuntos.</a:t>
            </a:r>
          </a:p>
          <a:p>
            <a:pPr algn="just" defTabSz="685800"/>
            <a:r>
              <a:rPr lang="es-CL" sz="2400" dirty="0">
                <a:solidFill>
                  <a:srgbClr val="FF0000"/>
                </a:solidFill>
                <a:latin typeface="Lufga Regular"/>
                <a:cs typeface="Arial" panose="020B0604020202020204" pitchFamily="34" charset="0"/>
                <a:sym typeface="Calibri"/>
              </a:rPr>
              <a:t>3. </a:t>
            </a:r>
            <a:r>
              <a:rPr lang="es-CL" sz="2400" dirty="0">
                <a:solidFill>
                  <a:srgbClr val="000000"/>
                </a:solidFill>
                <a:latin typeface="Lufga Regular"/>
                <a:cs typeface="Arial" panose="020B0604020202020204" pitchFamily="34" charset="0"/>
                <a:sym typeface="Calibri"/>
              </a:rPr>
              <a:t>Una vez haya respondido todas las preguntas, simplemente presione el botón </a:t>
            </a:r>
            <a:r>
              <a:rPr lang="es-CL" sz="2400" b="1" dirty="0">
                <a:solidFill>
                  <a:srgbClr val="000000"/>
                </a:solidFill>
                <a:latin typeface="Lufga Regular"/>
                <a:cs typeface="Arial" panose="020B0604020202020204" pitchFamily="34" charset="0"/>
                <a:sym typeface="Calibri"/>
              </a:rPr>
              <a:t>Enviar respuesta completa </a:t>
            </a:r>
            <a:r>
              <a:rPr lang="es-CL" sz="2400" dirty="0">
                <a:solidFill>
                  <a:srgbClr val="000000"/>
                </a:solidFill>
                <a:latin typeface="Lufga Regular"/>
                <a:cs typeface="Arial" panose="020B0604020202020204" pitchFamily="34" charset="0"/>
                <a:sym typeface="Calibri"/>
              </a:rPr>
              <a:t>     en la parte inferior de su pantalla para presentar su oferta.</a:t>
            </a:r>
          </a:p>
          <a:p>
            <a:pPr algn="just" defTabSz="685800"/>
            <a:r>
              <a:rPr lang="es-CL" sz="2400" dirty="0">
                <a:solidFill>
                  <a:srgbClr val="FF0000"/>
                </a:solidFill>
                <a:latin typeface="Lufga Regular"/>
                <a:cs typeface="Arial" panose="020B0604020202020204" pitchFamily="34" charset="0"/>
                <a:sym typeface="Calibri"/>
              </a:rPr>
              <a:t>4. </a:t>
            </a:r>
            <a:r>
              <a:rPr lang="es-CL" sz="2400" dirty="0">
                <a:solidFill>
                  <a:srgbClr val="000000"/>
                </a:solidFill>
                <a:latin typeface="Lufga Regular"/>
                <a:cs typeface="Arial" panose="020B0604020202020204" pitchFamily="34" charset="0"/>
                <a:sym typeface="Calibri"/>
              </a:rPr>
              <a:t>Alternativamente puede presionar el botón </a:t>
            </a:r>
            <a:r>
              <a:rPr lang="es-CL" sz="2400" b="1" dirty="0">
                <a:solidFill>
                  <a:srgbClr val="000000"/>
                </a:solidFill>
                <a:latin typeface="Lufga Regular"/>
                <a:cs typeface="Arial" panose="020B0604020202020204" pitchFamily="34" charset="0"/>
                <a:sym typeface="Calibri"/>
              </a:rPr>
              <a:t>Guardar borrador</a:t>
            </a:r>
            <a:r>
              <a:rPr lang="es-CL" sz="2400" dirty="0">
                <a:solidFill>
                  <a:srgbClr val="000000"/>
                </a:solidFill>
                <a:latin typeface="Lufga Regular"/>
                <a:cs typeface="Arial" panose="020B0604020202020204" pitchFamily="34" charset="0"/>
                <a:sym typeface="Calibri"/>
              </a:rPr>
              <a:t>   conservando todo su avance, el que podrá continuar en otra instancia para luego enviar su oferta.</a:t>
            </a:r>
          </a:p>
          <a:p>
            <a:pPr algn="just" defTabSz="685800"/>
            <a:r>
              <a:rPr lang="es-CL" sz="2400" dirty="0">
                <a:solidFill>
                  <a:srgbClr val="FF0000"/>
                </a:solidFill>
                <a:latin typeface="Lufga Regular"/>
                <a:cs typeface="Arial" panose="020B0604020202020204" pitchFamily="34" charset="0"/>
                <a:sym typeface="Calibri"/>
              </a:rPr>
              <a:t>5. </a:t>
            </a:r>
            <a:r>
              <a:rPr lang="es-CL" sz="2400" dirty="0">
                <a:solidFill>
                  <a:srgbClr val="000000"/>
                </a:solidFill>
                <a:latin typeface="Lufga Regular"/>
                <a:cs typeface="Arial" panose="020B0604020202020204" pitchFamily="34" charset="0"/>
                <a:sym typeface="Calibri"/>
              </a:rPr>
              <a:t>Presione en </a:t>
            </a:r>
            <a:r>
              <a:rPr lang="es-CL" sz="2400" b="1" dirty="0">
                <a:solidFill>
                  <a:srgbClr val="000000"/>
                </a:solidFill>
                <a:latin typeface="Lufga Regular"/>
                <a:cs typeface="Arial" panose="020B0604020202020204" pitchFamily="34" charset="0"/>
                <a:sym typeface="Calibri"/>
              </a:rPr>
              <a:t>Aceptar        </a:t>
            </a:r>
            <a:r>
              <a:rPr lang="es-CL" sz="2400" dirty="0">
                <a:solidFill>
                  <a:srgbClr val="000000"/>
                </a:solidFill>
                <a:latin typeface="Lufga Regular"/>
                <a:cs typeface="Arial" panose="020B0604020202020204" pitchFamily="34" charset="0"/>
                <a:sym typeface="Calibri"/>
              </a:rPr>
              <a:t>para confirmar el envío de su propuesta. Un cuadro emergente aparecerá confirmando que su oferta fue presentada</a:t>
            </a:r>
            <a:endParaRPr lang="es-CL" sz="2400" b="1" dirty="0">
              <a:solidFill>
                <a:srgbClr val="000000"/>
              </a:solidFill>
              <a:latin typeface="Lufga Regular"/>
              <a:cs typeface="Arial" panose="020B0604020202020204" pitchFamily="34" charset="0"/>
              <a:sym typeface="Calibri"/>
            </a:endParaRPr>
          </a:p>
        </p:txBody>
      </p:sp>
      <p:grpSp>
        <p:nvGrpSpPr>
          <p:cNvPr id="8" name="Grupo 7">
            <a:extLst>
              <a:ext uri="{FF2B5EF4-FFF2-40B4-BE49-F238E27FC236}">
                <a16:creationId xmlns:a16="http://schemas.microsoft.com/office/drawing/2014/main" id="{BFD6BB8F-8AA5-EEAC-B3B7-56D8484015B0}"/>
              </a:ext>
            </a:extLst>
          </p:cNvPr>
          <p:cNvGrpSpPr/>
          <p:nvPr/>
        </p:nvGrpSpPr>
        <p:grpSpPr>
          <a:xfrm>
            <a:off x="10443479" y="73881"/>
            <a:ext cx="5000319" cy="2315081"/>
            <a:chOff x="1031047" y="9106635"/>
            <a:chExt cx="8250497" cy="3678287"/>
          </a:xfrm>
        </p:grpSpPr>
        <p:pic>
          <p:nvPicPr>
            <p:cNvPr id="2" name="Imagen 1">
              <a:extLst>
                <a:ext uri="{FF2B5EF4-FFF2-40B4-BE49-F238E27FC236}">
                  <a16:creationId xmlns:a16="http://schemas.microsoft.com/office/drawing/2014/main" id="{6163750D-DEFD-0CEC-2F25-586E5F0D0AA3}"/>
                </a:ext>
              </a:extLst>
            </p:cNvPr>
            <p:cNvPicPr>
              <a:picLocks noChangeAspect="1"/>
            </p:cNvPicPr>
            <p:nvPr/>
          </p:nvPicPr>
          <p:blipFill>
            <a:blip r:embed="rId3"/>
            <a:stretch>
              <a:fillRect/>
            </a:stretch>
          </p:blipFill>
          <p:spPr>
            <a:xfrm>
              <a:off x="1031047" y="9106635"/>
              <a:ext cx="8250497" cy="3678287"/>
            </a:xfrm>
            <a:prstGeom prst="rect">
              <a:avLst/>
            </a:prstGeom>
          </p:spPr>
        </p:pic>
        <p:sp>
          <p:nvSpPr>
            <p:cNvPr id="9" name="Rectángulo 8">
              <a:extLst>
                <a:ext uri="{FF2B5EF4-FFF2-40B4-BE49-F238E27FC236}">
                  <a16:creationId xmlns:a16="http://schemas.microsoft.com/office/drawing/2014/main" id="{9F416283-E392-B0C6-BD1C-2FA1B4458A9E}"/>
                </a:ext>
              </a:extLst>
            </p:cNvPr>
            <p:cNvSpPr/>
            <p:nvPr/>
          </p:nvSpPr>
          <p:spPr>
            <a:xfrm>
              <a:off x="2311400" y="10898801"/>
              <a:ext cx="3022599" cy="440103"/>
            </a:xfrm>
            <a:prstGeom prst="rect">
              <a:avLst/>
            </a:prstGeom>
            <a:solidFill>
              <a:schemeClr val="bg1"/>
            </a:solidFill>
            <a:ln w="12700" cap="flat">
              <a:solidFill>
                <a:schemeClr val="bg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4289" tIns="34289" rIns="34289" bIns="34289" numCol="1" spcCol="38100" rtlCol="0" anchor="ctr">
              <a:spAutoFit/>
            </a:bodyPr>
            <a:lstStyle/>
            <a:p>
              <a:pPr defTabSz="685800" hangingPunct="0"/>
              <a:endParaRPr lang="en-US" sz="1350" kern="0">
                <a:solidFill>
                  <a:srgbClr val="000000"/>
                </a:solidFill>
                <a:latin typeface="Calibri"/>
                <a:ea typeface="Calibri"/>
                <a:cs typeface="Calibri"/>
                <a:sym typeface="Calibri"/>
              </a:endParaRPr>
            </a:p>
          </p:txBody>
        </p:sp>
        <p:sp>
          <p:nvSpPr>
            <p:cNvPr id="10" name="Rectángulo 9">
              <a:extLst>
                <a:ext uri="{FF2B5EF4-FFF2-40B4-BE49-F238E27FC236}">
                  <a16:creationId xmlns:a16="http://schemas.microsoft.com/office/drawing/2014/main" id="{FC45860A-0DF8-AAB1-6056-FE869A5C4732}"/>
                </a:ext>
              </a:extLst>
            </p:cNvPr>
            <p:cNvSpPr/>
            <p:nvPr/>
          </p:nvSpPr>
          <p:spPr>
            <a:xfrm>
              <a:off x="1936453" y="11657561"/>
              <a:ext cx="3829348" cy="440103"/>
            </a:xfrm>
            <a:prstGeom prst="rect">
              <a:avLst/>
            </a:prstGeom>
            <a:solidFill>
              <a:srgbClr val="FFFFFF"/>
            </a:solidFill>
            <a:ln w="12700" cap="flat">
              <a:solidFill>
                <a:schemeClr val="bg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4289" tIns="34289" rIns="34289" bIns="34289" numCol="1" spcCol="38100" rtlCol="0" anchor="ctr">
              <a:spAutoFit/>
            </a:bodyPr>
            <a:lstStyle/>
            <a:p>
              <a:pPr defTabSz="685800" hangingPunct="0"/>
              <a:endParaRPr lang="en-US" sz="1350" kern="0">
                <a:solidFill>
                  <a:srgbClr val="000000"/>
                </a:solidFill>
                <a:latin typeface="Calibri"/>
                <a:ea typeface="Calibri"/>
                <a:cs typeface="Calibri"/>
                <a:sym typeface="Calibri"/>
              </a:endParaRPr>
            </a:p>
          </p:txBody>
        </p:sp>
      </p:grpSp>
      <p:sp>
        <p:nvSpPr>
          <p:cNvPr id="11" name="Elipse 10">
            <a:extLst>
              <a:ext uri="{FF2B5EF4-FFF2-40B4-BE49-F238E27FC236}">
                <a16:creationId xmlns:a16="http://schemas.microsoft.com/office/drawing/2014/main" id="{C80C0746-5DD9-3DA1-16F4-2D5D04E7AD27}"/>
              </a:ext>
            </a:extLst>
          </p:cNvPr>
          <p:cNvSpPr/>
          <p:nvPr/>
        </p:nvSpPr>
        <p:spPr>
          <a:xfrm>
            <a:off x="2468628" y="4432128"/>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2</a:t>
            </a:r>
          </a:p>
        </p:txBody>
      </p:sp>
      <p:sp>
        <p:nvSpPr>
          <p:cNvPr id="12" name="Elipse 11">
            <a:extLst>
              <a:ext uri="{FF2B5EF4-FFF2-40B4-BE49-F238E27FC236}">
                <a16:creationId xmlns:a16="http://schemas.microsoft.com/office/drawing/2014/main" id="{C47CD8F4-CD96-054F-400B-C5CED8C52A0D}"/>
              </a:ext>
            </a:extLst>
          </p:cNvPr>
          <p:cNvSpPr/>
          <p:nvPr/>
        </p:nvSpPr>
        <p:spPr>
          <a:xfrm>
            <a:off x="8038507" y="2524409"/>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1</a:t>
            </a:r>
          </a:p>
        </p:txBody>
      </p:sp>
      <p:pic>
        <p:nvPicPr>
          <p:cNvPr id="13" name="Imagen 12">
            <a:extLst>
              <a:ext uri="{FF2B5EF4-FFF2-40B4-BE49-F238E27FC236}">
                <a16:creationId xmlns:a16="http://schemas.microsoft.com/office/drawing/2014/main" id="{EC3076C4-B9A0-D9A1-1DEA-1779990477E1}"/>
              </a:ext>
            </a:extLst>
          </p:cNvPr>
          <p:cNvPicPr>
            <a:picLocks noChangeAspect="1"/>
          </p:cNvPicPr>
          <p:nvPr/>
        </p:nvPicPr>
        <p:blipFill>
          <a:blip r:embed="rId4"/>
          <a:stretch>
            <a:fillRect/>
          </a:stretch>
        </p:blipFill>
        <p:spPr>
          <a:xfrm>
            <a:off x="9183933" y="2569424"/>
            <a:ext cx="7710928" cy="1984992"/>
          </a:xfrm>
          <a:prstGeom prst="rect">
            <a:avLst/>
          </a:prstGeom>
          <a:ln>
            <a:solidFill>
              <a:schemeClr val="accent1"/>
            </a:solidFill>
          </a:ln>
        </p:spPr>
      </p:pic>
      <p:sp>
        <p:nvSpPr>
          <p:cNvPr id="14" name="Elipse 13">
            <a:extLst>
              <a:ext uri="{FF2B5EF4-FFF2-40B4-BE49-F238E27FC236}">
                <a16:creationId xmlns:a16="http://schemas.microsoft.com/office/drawing/2014/main" id="{AD16E505-5629-6637-1783-4846E5C98D97}"/>
              </a:ext>
            </a:extLst>
          </p:cNvPr>
          <p:cNvSpPr/>
          <p:nvPr/>
        </p:nvSpPr>
        <p:spPr>
          <a:xfrm>
            <a:off x="14506976" y="2615503"/>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1</a:t>
            </a:r>
          </a:p>
        </p:txBody>
      </p:sp>
      <p:pic>
        <p:nvPicPr>
          <p:cNvPr id="15" name="Imagen 14">
            <a:extLst>
              <a:ext uri="{FF2B5EF4-FFF2-40B4-BE49-F238E27FC236}">
                <a16:creationId xmlns:a16="http://schemas.microsoft.com/office/drawing/2014/main" id="{CC53BF7C-8C9D-F345-B8DB-C70EC04E84BD}"/>
              </a:ext>
            </a:extLst>
          </p:cNvPr>
          <p:cNvPicPr>
            <a:picLocks noChangeAspect="1"/>
          </p:cNvPicPr>
          <p:nvPr/>
        </p:nvPicPr>
        <p:blipFill>
          <a:blip r:embed="rId5"/>
          <a:stretch>
            <a:fillRect/>
          </a:stretch>
        </p:blipFill>
        <p:spPr>
          <a:xfrm>
            <a:off x="9367931" y="4796857"/>
            <a:ext cx="7428474" cy="1798212"/>
          </a:xfrm>
          <a:prstGeom prst="rect">
            <a:avLst/>
          </a:prstGeom>
          <a:ln>
            <a:solidFill>
              <a:schemeClr val="accent1"/>
            </a:solidFill>
          </a:ln>
        </p:spPr>
      </p:pic>
      <p:sp>
        <p:nvSpPr>
          <p:cNvPr id="16" name="Elipse 15">
            <a:extLst>
              <a:ext uri="{FF2B5EF4-FFF2-40B4-BE49-F238E27FC236}">
                <a16:creationId xmlns:a16="http://schemas.microsoft.com/office/drawing/2014/main" id="{36B16079-A796-1B3D-DE2D-31254874F978}"/>
              </a:ext>
            </a:extLst>
          </p:cNvPr>
          <p:cNvSpPr/>
          <p:nvPr/>
        </p:nvSpPr>
        <p:spPr>
          <a:xfrm>
            <a:off x="16578450" y="4086814"/>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2</a:t>
            </a:r>
          </a:p>
        </p:txBody>
      </p:sp>
      <p:sp>
        <p:nvSpPr>
          <p:cNvPr id="17" name="Elipse 16">
            <a:extLst>
              <a:ext uri="{FF2B5EF4-FFF2-40B4-BE49-F238E27FC236}">
                <a16:creationId xmlns:a16="http://schemas.microsoft.com/office/drawing/2014/main" id="{7B565E8D-F695-19A7-74A7-C814FC658F70}"/>
              </a:ext>
            </a:extLst>
          </p:cNvPr>
          <p:cNvSpPr/>
          <p:nvPr/>
        </p:nvSpPr>
        <p:spPr>
          <a:xfrm>
            <a:off x="16472405" y="6326671"/>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2</a:t>
            </a:r>
          </a:p>
        </p:txBody>
      </p:sp>
      <p:pic>
        <p:nvPicPr>
          <p:cNvPr id="23" name="Imagen 22">
            <a:extLst>
              <a:ext uri="{FF2B5EF4-FFF2-40B4-BE49-F238E27FC236}">
                <a16:creationId xmlns:a16="http://schemas.microsoft.com/office/drawing/2014/main" id="{AE48B12C-D931-C3A0-4BCE-6AF68FD6CBD2}"/>
              </a:ext>
            </a:extLst>
          </p:cNvPr>
          <p:cNvPicPr>
            <a:picLocks noChangeAspect="1"/>
          </p:cNvPicPr>
          <p:nvPr/>
        </p:nvPicPr>
        <p:blipFill>
          <a:blip r:embed="rId6"/>
          <a:stretch>
            <a:fillRect/>
          </a:stretch>
        </p:blipFill>
        <p:spPr>
          <a:xfrm>
            <a:off x="9362635" y="7036714"/>
            <a:ext cx="7710928" cy="868978"/>
          </a:xfrm>
          <a:prstGeom prst="rect">
            <a:avLst/>
          </a:prstGeom>
        </p:spPr>
      </p:pic>
      <p:pic>
        <p:nvPicPr>
          <p:cNvPr id="24" name="Imagen 23">
            <a:extLst>
              <a:ext uri="{FF2B5EF4-FFF2-40B4-BE49-F238E27FC236}">
                <a16:creationId xmlns:a16="http://schemas.microsoft.com/office/drawing/2014/main" id="{EBEB8319-915C-E658-B5C2-F62218CD06FE}"/>
              </a:ext>
            </a:extLst>
          </p:cNvPr>
          <p:cNvPicPr>
            <a:picLocks noChangeAspect="1"/>
          </p:cNvPicPr>
          <p:nvPr/>
        </p:nvPicPr>
        <p:blipFill>
          <a:blip r:embed="rId7"/>
          <a:stretch>
            <a:fillRect/>
          </a:stretch>
        </p:blipFill>
        <p:spPr>
          <a:xfrm>
            <a:off x="9684760" y="7752895"/>
            <a:ext cx="7924052" cy="2383442"/>
          </a:xfrm>
          <a:prstGeom prst="rect">
            <a:avLst/>
          </a:prstGeom>
        </p:spPr>
      </p:pic>
      <p:sp>
        <p:nvSpPr>
          <p:cNvPr id="25" name="Elipse 24">
            <a:extLst>
              <a:ext uri="{FF2B5EF4-FFF2-40B4-BE49-F238E27FC236}">
                <a16:creationId xmlns:a16="http://schemas.microsoft.com/office/drawing/2014/main" id="{0BD59B46-6718-1848-357E-81048A60316B}"/>
              </a:ext>
            </a:extLst>
          </p:cNvPr>
          <p:cNvSpPr/>
          <p:nvPr/>
        </p:nvSpPr>
        <p:spPr>
          <a:xfrm>
            <a:off x="6598065" y="6899009"/>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3</a:t>
            </a:r>
          </a:p>
        </p:txBody>
      </p:sp>
      <p:sp>
        <p:nvSpPr>
          <p:cNvPr id="26" name="Elipse 25">
            <a:extLst>
              <a:ext uri="{FF2B5EF4-FFF2-40B4-BE49-F238E27FC236}">
                <a16:creationId xmlns:a16="http://schemas.microsoft.com/office/drawing/2014/main" id="{1A9CBF12-9ACE-9764-1DFB-109E4160BD2A}"/>
              </a:ext>
            </a:extLst>
          </p:cNvPr>
          <p:cNvSpPr/>
          <p:nvPr/>
        </p:nvSpPr>
        <p:spPr>
          <a:xfrm>
            <a:off x="2062655" y="7990482"/>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4</a:t>
            </a:r>
          </a:p>
        </p:txBody>
      </p:sp>
      <p:sp>
        <p:nvSpPr>
          <p:cNvPr id="27" name="Elipse 26">
            <a:extLst>
              <a:ext uri="{FF2B5EF4-FFF2-40B4-BE49-F238E27FC236}">
                <a16:creationId xmlns:a16="http://schemas.microsoft.com/office/drawing/2014/main" id="{2B388D5D-2111-31DD-F147-53A27CDE8244}"/>
              </a:ext>
            </a:extLst>
          </p:cNvPr>
          <p:cNvSpPr/>
          <p:nvPr/>
        </p:nvSpPr>
        <p:spPr>
          <a:xfrm>
            <a:off x="4049355" y="8768520"/>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5</a:t>
            </a:r>
          </a:p>
        </p:txBody>
      </p:sp>
      <p:sp>
        <p:nvSpPr>
          <p:cNvPr id="28" name="Elipse 27">
            <a:extLst>
              <a:ext uri="{FF2B5EF4-FFF2-40B4-BE49-F238E27FC236}">
                <a16:creationId xmlns:a16="http://schemas.microsoft.com/office/drawing/2014/main" id="{D8BDDA77-0F45-A504-17A6-81D9D0003B21}"/>
              </a:ext>
            </a:extLst>
          </p:cNvPr>
          <p:cNvSpPr/>
          <p:nvPr/>
        </p:nvSpPr>
        <p:spPr>
          <a:xfrm>
            <a:off x="9476648" y="9595050"/>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6</a:t>
            </a:r>
          </a:p>
        </p:txBody>
      </p:sp>
      <p:sp>
        <p:nvSpPr>
          <p:cNvPr id="29" name="Elipse 28">
            <a:extLst>
              <a:ext uri="{FF2B5EF4-FFF2-40B4-BE49-F238E27FC236}">
                <a16:creationId xmlns:a16="http://schemas.microsoft.com/office/drawing/2014/main" id="{D1E5BFBE-F7F9-C166-C8DD-3BAC0B660E28}"/>
              </a:ext>
            </a:extLst>
          </p:cNvPr>
          <p:cNvSpPr/>
          <p:nvPr/>
        </p:nvSpPr>
        <p:spPr>
          <a:xfrm>
            <a:off x="3887355" y="9488889"/>
            <a:ext cx="324000" cy="324000"/>
          </a:xfrm>
          <a:prstGeom prst="ellipse">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hangingPunct="0"/>
            <a:r>
              <a:rPr lang="es-CL" sz="2400" kern="0" dirty="0">
                <a:solidFill>
                  <a:srgbClr val="FFFFFF"/>
                </a:solidFill>
                <a:latin typeface="Lufga Bold"/>
                <a:cs typeface="Helvetica"/>
                <a:sym typeface="Calibri"/>
              </a:rPr>
              <a:t>6</a:t>
            </a:r>
          </a:p>
        </p:txBody>
      </p:sp>
    </p:spTree>
    <p:extLst>
      <p:ext uri="{BB962C8B-B14F-4D97-AF65-F5344CB8AC3E}">
        <p14:creationId xmlns:p14="http://schemas.microsoft.com/office/powerpoint/2010/main" val="23838102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D81222"/>
        </a:solidFill>
        <a:effectLst/>
      </p:bgPr>
    </p:bg>
    <p:spTree>
      <p:nvGrpSpPr>
        <p:cNvPr id="1" name="">
          <a:extLst>
            <a:ext uri="{FF2B5EF4-FFF2-40B4-BE49-F238E27FC236}">
              <a16:creationId xmlns:a16="http://schemas.microsoft.com/office/drawing/2014/main" id="{567A5640-EE09-5D82-7488-CF8DD5B03A39}"/>
            </a:ext>
          </a:extLst>
        </p:cNvPr>
        <p:cNvGrpSpPr/>
        <p:nvPr/>
      </p:nvGrpSpPr>
      <p:grpSpPr>
        <a:xfrm>
          <a:off x="0" y="0"/>
          <a:ext cx="0" cy="0"/>
          <a:chOff x="0" y="0"/>
          <a:chExt cx="0" cy="0"/>
        </a:xfrm>
      </p:grpSpPr>
      <p:sp>
        <p:nvSpPr>
          <p:cNvPr id="2" name="AutoShape 2">
            <a:extLst>
              <a:ext uri="{FF2B5EF4-FFF2-40B4-BE49-F238E27FC236}">
                <a16:creationId xmlns:a16="http://schemas.microsoft.com/office/drawing/2014/main" id="{16E28841-CF2B-63EF-CD61-56E3A51F94D9}"/>
              </a:ext>
            </a:extLst>
          </p:cNvPr>
          <p:cNvSpPr/>
          <p:nvPr/>
        </p:nvSpPr>
        <p:spPr>
          <a:xfrm>
            <a:off x="2287513" y="6079673"/>
            <a:ext cx="7085315" cy="0"/>
          </a:xfrm>
          <a:prstGeom prst="line">
            <a:avLst/>
          </a:prstGeom>
          <a:ln w="76200" cap="flat">
            <a:solidFill>
              <a:srgbClr val="FDA303"/>
            </a:solidFill>
            <a:prstDash val="solid"/>
            <a:headEnd type="none" w="sm" len="sm"/>
            <a:tailEnd type="none" w="sm" len="s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sp>
        <p:nvSpPr>
          <p:cNvPr id="4" name="TextBox 4">
            <a:extLst>
              <a:ext uri="{FF2B5EF4-FFF2-40B4-BE49-F238E27FC236}">
                <a16:creationId xmlns:a16="http://schemas.microsoft.com/office/drawing/2014/main" id="{A1EE018B-BF06-43A5-DD9E-7FF9CDC3E2F1}"/>
              </a:ext>
            </a:extLst>
          </p:cNvPr>
          <p:cNvSpPr txBox="1"/>
          <p:nvPr/>
        </p:nvSpPr>
        <p:spPr>
          <a:xfrm>
            <a:off x="2287513" y="3897453"/>
            <a:ext cx="15429449" cy="1025922"/>
          </a:xfrm>
          <a:prstGeom prst="rect">
            <a:avLst/>
          </a:prstGeom>
        </p:spPr>
        <p:txBody>
          <a:bodyPr wrap="square" lIns="0" tIns="0" rIns="0" bIns="0" rtlCol="0" anchor="t">
            <a:spAutoFit/>
          </a:bodyPr>
          <a:lstStyle/>
          <a:p>
            <a:pPr marL="0" marR="0" lvl="0" indent="0" algn="l" defTabSz="914400" rtl="0" eaLnBrk="1" fontAlgn="auto" latinLnBrk="0" hangingPunct="1">
              <a:lnSpc>
                <a:spcPts val="8049"/>
              </a:lnSpc>
              <a:spcBef>
                <a:spcPts val="0"/>
              </a:spcBef>
              <a:spcAft>
                <a:spcPts val="0"/>
              </a:spcAft>
              <a:buClrTx/>
              <a:buSzTx/>
              <a:buFontTx/>
              <a:buNone/>
              <a:tabLst/>
              <a:defRPr/>
            </a:pPr>
            <a:r>
              <a:rPr kumimoji="0" lang="es-MX" sz="6999" b="1" i="0" u="none" strike="noStrike" kern="1200" cap="none" spc="0" normalizeH="0" baseline="0" noProof="0" dirty="0">
                <a:ln>
                  <a:noFill/>
                </a:ln>
                <a:solidFill>
                  <a:srgbClr val="FFFFFF"/>
                </a:solidFill>
                <a:effectLst/>
                <a:uLnTx/>
                <a:uFillTx/>
                <a:latin typeface="Encode Sans Semi-Bold"/>
                <a:ea typeface="Encode Sans Semi-Bold"/>
                <a:cs typeface="Encode Sans Semi-Bold"/>
                <a:sym typeface="Encode Sans Semi-Bold"/>
              </a:rPr>
              <a:t>Preguntas Frecuentes</a:t>
            </a:r>
          </a:p>
        </p:txBody>
      </p:sp>
      <p:grpSp>
        <p:nvGrpSpPr>
          <p:cNvPr id="5" name="Group 5">
            <a:extLst>
              <a:ext uri="{FF2B5EF4-FFF2-40B4-BE49-F238E27FC236}">
                <a16:creationId xmlns:a16="http://schemas.microsoft.com/office/drawing/2014/main" id="{A7649068-5734-AFB1-22CF-28303A85416A}"/>
              </a:ext>
            </a:extLst>
          </p:cNvPr>
          <p:cNvGrpSpPr/>
          <p:nvPr/>
        </p:nvGrpSpPr>
        <p:grpSpPr>
          <a:xfrm>
            <a:off x="11898351" y="62956"/>
            <a:ext cx="6349650" cy="10181982"/>
            <a:chOff x="0" y="0"/>
            <a:chExt cx="8466201" cy="13575976"/>
          </a:xfrm>
        </p:grpSpPr>
        <p:sp>
          <p:nvSpPr>
            <p:cNvPr id="6" name="Freeform 6">
              <a:extLst>
                <a:ext uri="{FF2B5EF4-FFF2-40B4-BE49-F238E27FC236}">
                  <a16:creationId xmlns:a16="http://schemas.microsoft.com/office/drawing/2014/main" id="{532A1031-10C3-E6FA-D0D0-84B2F3865FE5}"/>
                </a:ext>
              </a:extLst>
            </p:cNvPr>
            <p:cNvSpPr/>
            <p:nvPr/>
          </p:nvSpPr>
          <p:spPr>
            <a:xfrm>
              <a:off x="0" y="0"/>
              <a:ext cx="8446571" cy="6848352"/>
            </a:xfrm>
            <a:custGeom>
              <a:avLst/>
              <a:gdLst/>
              <a:ahLst/>
              <a:cxnLst/>
              <a:rect l="l" t="t" r="r" b="b"/>
              <a:pathLst>
                <a:path w="8446571" h="6848352">
                  <a:moveTo>
                    <a:pt x="0" y="0"/>
                  </a:moveTo>
                  <a:lnTo>
                    <a:pt x="8446571" y="0"/>
                  </a:lnTo>
                  <a:lnTo>
                    <a:pt x="8446571" y="6848352"/>
                  </a:lnTo>
                  <a:lnTo>
                    <a:pt x="0" y="6848352"/>
                  </a:lnTo>
                  <a:lnTo>
                    <a:pt x="0" y="0"/>
                  </a:lnTo>
                  <a:close/>
                </a:path>
              </a:pathLst>
            </a:custGeom>
            <a:blipFill>
              <a:blip r:embed="rId2">
                <a:alphaModFix amt="5000"/>
                <a:extLst>
                  <a:ext uri="{96DAC541-7B7A-43D3-8B79-37D633B846F1}">
                    <asvg:svgBlip xmlns:asvg="http://schemas.microsoft.com/office/drawing/2016/SVG/main" r:embed="rId3"/>
                  </a:ext>
                </a:extLst>
              </a:blip>
              <a:stretch>
                <a:fillRect t="-24089" r="-26625"/>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Freeform 7">
              <a:extLst>
                <a:ext uri="{FF2B5EF4-FFF2-40B4-BE49-F238E27FC236}">
                  <a16:creationId xmlns:a16="http://schemas.microsoft.com/office/drawing/2014/main" id="{CC80592E-A88A-6555-5E28-EEE468AF9D12}"/>
                </a:ext>
              </a:extLst>
            </p:cNvPr>
            <p:cNvSpPr/>
            <p:nvPr/>
          </p:nvSpPr>
          <p:spPr>
            <a:xfrm rot="-10800000">
              <a:off x="0" y="7067559"/>
              <a:ext cx="8466201" cy="6508417"/>
            </a:xfrm>
            <a:custGeom>
              <a:avLst/>
              <a:gdLst/>
              <a:ahLst/>
              <a:cxnLst/>
              <a:rect l="l" t="t" r="r" b="b"/>
              <a:pathLst>
                <a:path w="8466201" h="6508417">
                  <a:moveTo>
                    <a:pt x="0" y="0"/>
                  </a:moveTo>
                  <a:lnTo>
                    <a:pt x="8466201" y="0"/>
                  </a:lnTo>
                  <a:lnTo>
                    <a:pt x="8466201" y="6508417"/>
                  </a:lnTo>
                  <a:lnTo>
                    <a:pt x="0" y="6508417"/>
                  </a:lnTo>
                  <a:lnTo>
                    <a:pt x="0" y="0"/>
                  </a:lnTo>
                  <a:close/>
                </a:path>
              </a:pathLst>
            </a:custGeom>
            <a:blipFill>
              <a:blip r:embed="rId2">
                <a:alphaModFix amt="5000"/>
                <a:extLst>
                  <a:ext uri="{96DAC541-7B7A-43D3-8B79-37D633B846F1}">
                    <asvg:svgBlip xmlns:asvg="http://schemas.microsoft.com/office/drawing/2016/SVG/main" r:embed="rId3"/>
                  </a:ext>
                </a:extLst>
              </a:blip>
              <a:stretch>
                <a:fillRect l="-26331" t="-30570"/>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grpSp>
      <p:pic>
        <p:nvPicPr>
          <p:cNvPr id="11" name="Picture 10">
            <a:extLst>
              <a:ext uri="{FF2B5EF4-FFF2-40B4-BE49-F238E27FC236}">
                <a16:creationId xmlns:a16="http://schemas.microsoft.com/office/drawing/2014/main" id="{8FD2C39D-FC93-34B9-75F4-00951A8129DC}"/>
              </a:ext>
            </a:extLst>
          </p:cNvPr>
          <p:cNvPicPr>
            <a:picLocks noChangeAspect="1"/>
          </p:cNvPicPr>
          <p:nvPr/>
        </p:nvPicPr>
        <p:blipFill>
          <a:blip r:embed="rId4"/>
          <a:stretch>
            <a:fillRect/>
          </a:stretch>
        </p:blipFill>
        <p:spPr>
          <a:xfrm>
            <a:off x="1466491" y="-75816"/>
            <a:ext cx="3903453" cy="1704386"/>
          </a:xfrm>
          <a:prstGeom prst="rect">
            <a:avLst/>
          </a:prstGeom>
        </p:spPr>
      </p:pic>
    </p:spTree>
    <p:extLst>
      <p:ext uri="{BB962C8B-B14F-4D97-AF65-F5344CB8AC3E}">
        <p14:creationId xmlns:p14="http://schemas.microsoft.com/office/powerpoint/2010/main" val="9099427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E5B617-CCDA-BF39-7AED-0DB6ECDF1BA5}"/>
            </a:ext>
          </a:extLst>
        </p:cNvPr>
        <p:cNvGrpSpPr/>
        <p:nvPr/>
      </p:nvGrpSpPr>
      <p:grpSpPr>
        <a:xfrm>
          <a:off x="0" y="0"/>
          <a:ext cx="0" cy="0"/>
          <a:chOff x="0" y="0"/>
          <a:chExt cx="0" cy="0"/>
        </a:xfrm>
      </p:grpSpPr>
      <p:sp>
        <p:nvSpPr>
          <p:cNvPr id="4" name="TextBox 4">
            <a:extLst>
              <a:ext uri="{FF2B5EF4-FFF2-40B4-BE49-F238E27FC236}">
                <a16:creationId xmlns:a16="http://schemas.microsoft.com/office/drawing/2014/main" id="{1C06B51B-6096-168B-1E15-C10D9F1E979F}"/>
              </a:ext>
            </a:extLst>
          </p:cNvPr>
          <p:cNvSpPr txBox="1"/>
          <p:nvPr/>
        </p:nvSpPr>
        <p:spPr>
          <a:xfrm>
            <a:off x="2983749" y="868038"/>
            <a:ext cx="14830721" cy="692497"/>
          </a:xfrm>
          <a:prstGeom prst="rect">
            <a:avLst/>
          </a:prstGeom>
        </p:spPr>
        <p:txBody>
          <a:bodyPr wrap="square" lIns="0" tIns="0" rIns="0" bIns="0" rtlCol="0" anchor="t">
            <a:spAutoFit/>
          </a:bodyPr>
          <a:lstStyle/>
          <a:p>
            <a:pPr marL="0" marR="0" lvl="0" indent="0" algn="l" defTabSz="685800" rtl="0" eaLnBrk="1" fontAlgn="auto" latinLnBrk="0" hangingPunct="0">
              <a:lnSpc>
                <a:spcPct val="100000"/>
              </a:lnSpc>
              <a:spcBef>
                <a:spcPts val="0"/>
              </a:spcBef>
              <a:spcAft>
                <a:spcPts val="0"/>
              </a:spcAft>
              <a:buClrTx/>
              <a:buSzTx/>
              <a:buFontTx/>
              <a:buNone/>
              <a:tabLst/>
              <a:defRPr sz="7800">
                <a:solidFill>
                  <a:srgbClr val="E42D2B"/>
                </a:solidFill>
                <a:latin typeface="Noka Trial Bold"/>
                <a:ea typeface="Noka Trial Bold"/>
                <a:cs typeface="Noka Trial Bold"/>
                <a:sym typeface="Noka Trial Bold"/>
              </a:defRPr>
            </a:pPr>
            <a:r>
              <a:rPr kumimoji="0" lang="es-MX" sz="4500" b="0" i="0" u="none" strike="noStrike" kern="0" cap="none" spc="0" normalizeH="0" baseline="0" noProof="0" dirty="0">
                <a:ln>
                  <a:noFill/>
                </a:ln>
                <a:solidFill>
                  <a:srgbClr val="E42D2B"/>
                </a:solidFill>
                <a:effectLst/>
                <a:uLnTx/>
                <a:uFillTx/>
                <a:latin typeface="Noka Trial Bold"/>
                <a:sym typeface="Noka Trial Bold"/>
              </a:rPr>
              <a:t>Preguntas Frecuentes</a:t>
            </a:r>
          </a:p>
        </p:txBody>
      </p:sp>
      <p:grpSp>
        <p:nvGrpSpPr>
          <p:cNvPr id="5" name="Group 5">
            <a:extLst>
              <a:ext uri="{FF2B5EF4-FFF2-40B4-BE49-F238E27FC236}">
                <a16:creationId xmlns:a16="http://schemas.microsoft.com/office/drawing/2014/main" id="{7F41A116-AA86-FC22-3A61-AAFCD71C2B1B}"/>
              </a:ext>
            </a:extLst>
          </p:cNvPr>
          <p:cNvGrpSpPr/>
          <p:nvPr/>
        </p:nvGrpSpPr>
        <p:grpSpPr>
          <a:xfrm>
            <a:off x="9525" y="9568542"/>
            <a:ext cx="18278475" cy="718457"/>
            <a:chOff x="0" y="0"/>
            <a:chExt cx="6668037" cy="375273"/>
          </a:xfrm>
        </p:grpSpPr>
        <p:sp>
          <p:nvSpPr>
            <p:cNvPr id="6" name="Freeform 6">
              <a:extLst>
                <a:ext uri="{FF2B5EF4-FFF2-40B4-BE49-F238E27FC236}">
                  <a16:creationId xmlns:a16="http://schemas.microsoft.com/office/drawing/2014/main" id="{577392B8-6253-8CE5-BB7A-850BE96F8813}"/>
                </a:ext>
              </a:extLst>
            </p:cNvPr>
            <p:cNvSpPr/>
            <p:nvPr/>
          </p:nvSpPr>
          <p:spPr>
            <a:xfrm>
              <a:off x="0" y="0"/>
              <a:ext cx="6668037" cy="375273"/>
            </a:xfrm>
            <a:custGeom>
              <a:avLst/>
              <a:gdLst/>
              <a:ahLst/>
              <a:cxnLst/>
              <a:rect l="l" t="t" r="r" b="b"/>
              <a:pathLst>
                <a:path w="6668037" h="375273">
                  <a:moveTo>
                    <a:pt x="0" y="0"/>
                  </a:moveTo>
                  <a:lnTo>
                    <a:pt x="6668037" y="0"/>
                  </a:lnTo>
                  <a:lnTo>
                    <a:pt x="6668037" y="375273"/>
                  </a:lnTo>
                  <a:lnTo>
                    <a:pt x="0" y="375273"/>
                  </a:lnTo>
                  <a:close/>
                </a:path>
              </a:pathLst>
            </a:custGeom>
            <a:solidFill>
              <a:srgbClr val="131516"/>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7" name="Freeform 7">
            <a:extLst>
              <a:ext uri="{FF2B5EF4-FFF2-40B4-BE49-F238E27FC236}">
                <a16:creationId xmlns:a16="http://schemas.microsoft.com/office/drawing/2014/main" id="{75878A4D-513A-8E30-509E-0909F95FAD74}"/>
              </a:ext>
            </a:extLst>
          </p:cNvPr>
          <p:cNvSpPr/>
          <p:nvPr/>
        </p:nvSpPr>
        <p:spPr>
          <a:xfrm>
            <a:off x="1028700" y="865785"/>
            <a:ext cx="1399545" cy="582668"/>
          </a:xfrm>
          <a:custGeom>
            <a:avLst/>
            <a:gdLst/>
            <a:ahLst/>
            <a:cxnLst/>
            <a:rect l="l" t="t" r="r" b="b"/>
            <a:pathLst>
              <a:path w="1399545" h="582668">
                <a:moveTo>
                  <a:pt x="0" y="0"/>
                </a:moveTo>
                <a:lnTo>
                  <a:pt x="1399545" y="0"/>
                </a:lnTo>
                <a:lnTo>
                  <a:pt x="1399545" y="582668"/>
                </a:lnTo>
                <a:lnTo>
                  <a:pt x="0" y="582668"/>
                </a:lnTo>
                <a:lnTo>
                  <a:pt x="0" y="0"/>
                </a:lnTo>
                <a:close/>
              </a:path>
            </a:pathLst>
          </a:custGeom>
          <a:blipFill>
            <a:blip r:embed="rId2"/>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sp>
        <p:nvSpPr>
          <p:cNvPr id="3" name="CuadroTexto 3">
            <a:extLst>
              <a:ext uri="{FF2B5EF4-FFF2-40B4-BE49-F238E27FC236}">
                <a16:creationId xmlns:a16="http://schemas.microsoft.com/office/drawing/2014/main" id="{8FBF4901-F745-C924-E21C-486425DB2131}"/>
              </a:ext>
            </a:extLst>
          </p:cNvPr>
          <p:cNvSpPr txBox="1"/>
          <p:nvPr/>
        </p:nvSpPr>
        <p:spPr>
          <a:xfrm>
            <a:off x="668926" y="1667803"/>
            <a:ext cx="17166224" cy="8171468"/>
          </a:xfrm>
          <a:prstGeom prst="rect">
            <a:avLst/>
          </a:prstGeom>
          <a:noFill/>
        </p:spPr>
        <p:txBody>
          <a:bodyPr wrap="square">
            <a:spAutoFit/>
          </a:bodyPr>
          <a:ls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8588" indent="-128588">
              <a:buFont typeface="Wingdings" panose="05000000000000000000" pitchFamily="2" charset="2"/>
              <a:buChar char="Ø"/>
            </a:pPr>
            <a:r>
              <a:rPr lang="es-ES" sz="2100" b="1" dirty="0">
                <a:latin typeface="Lufga Regular"/>
              </a:rPr>
              <a:t>¿Se debe pagar por la cuenta de SAP Ariba?</a:t>
            </a:r>
          </a:p>
          <a:p>
            <a:pPr lvl="1"/>
            <a:endParaRPr lang="es-ES" sz="2100" dirty="0">
              <a:latin typeface="Lufga Regular"/>
            </a:endParaRPr>
          </a:p>
          <a:p>
            <a:pPr lvl="1"/>
            <a:r>
              <a:rPr lang="es-ES" sz="2100" dirty="0">
                <a:latin typeface="Lufga Regular"/>
              </a:rPr>
              <a:t>No, la cuenta estándar no tiene un costo asociado.</a:t>
            </a:r>
          </a:p>
          <a:p>
            <a:pPr lvl="1"/>
            <a:endParaRPr lang="es-ES" sz="2100" dirty="0">
              <a:latin typeface="Lufga Regular"/>
            </a:endParaRPr>
          </a:p>
          <a:p>
            <a:pPr marL="128588" indent="-128588">
              <a:buFont typeface="Wingdings" panose="05000000000000000000" pitchFamily="2" charset="2"/>
              <a:buChar char="Ø"/>
            </a:pPr>
            <a:r>
              <a:rPr lang="es-ES" sz="2100" b="1" dirty="0">
                <a:latin typeface="Lufga Regular"/>
              </a:rPr>
              <a:t>¿Cómo recuperar la contraseña?¿Como recuperar el nombre usuario?</a:t>
            </a:r>
          </a:p>
          <a:p>
            <a:pPr lvl="1"/>
            <a:endParaRPr lang="es-ES" sz="2100" dirty="0">
              <a:latin typeface="Lufga Regular"/>
            </a:endParaRPr>
          </a:p>
          <a:p>
            <a:pPr lvl="1" algn="just"/>
            <a:r>
              <a:rPr lang="es-ES" sz="2100" dirty="0">
                <a:latin typeface="Lufga Regular"/>
              </a:rPr>
              <a:t>Para recuperar la contraseña o nombre de usuario se realiza a través de la autogestión del usuario. Debe ir a la Página de iniciar sesión y luego debe hacer clic que “Ha olvidado su nombre de usuario o contraseña.” (Se indica en el manual de proveedores)</a:t>
            </a:r>
          </a:p>
          <a:p>
            <a:pPr lvl="1" algn="just"/>
            <a:endParaRPr lang="es-ES" sz="2100" dirty="0">
              <a:latin typeface="Lufga Regular"/>
            </a:endParaRPr>
          </a:p>
          <a:p>
            <a:pPr marL="128588" indent="-128588">
              <a:buFont typeface="Wingdings" panose="05000000000000000000" pitchFamily="2" charset="2"/>
              <a:buChar char="Ø"/>
            </a:pPr>
            <a:r>
              <a:rPr lang="es-ES" sz="2100" b="1" dirty="0">
                <a:latin typeface="Lufga Regular"/>
              </a:rPr>
              <a:t>¿Cómo se puede cambiar el administrador?  ¿Cómo cambio el administrador? ¿Cómo transfiero la función de administrador a otro usuario? </a:t>
            </a:r>
          </a:p>
          <a:p>
            <a:pPr marL="128588" indent="-128588">
              <a:buFont typeface="Wingdings" panose="05000000000000000000" pitchFamily="2" charset="2"/>
              <a:buChar char="Ø"/>
            </a:pPr>
            <a:endParaRPr lang="es-ES" sz="2100" b="1" dirty="0">
              <a:latin typeface="Lufga Regular"/>
            </a:endParaRPr>
          </a:p>
          <a:p>
            <a:pPr lvl="1" algn="just"/>
            <a:r>
              <a:rPr lang="es-ES" sz="2100" dirty="0">
                <a:latin typeface="Lufga Regular"/>
              </a:rPr>
              <a:t>Para transferir la función Administrador a un usuario existente:</a:t>
            </a:r>
          </a:p>
          <a:p>
            <a:pPr marL="514350" lvl="1" indent="-171450" algn="just">
              <a:buAutoNum type="arabicPeriod"/>
            </a:pPr>
            <a:r>
              <a:rPr lang="es-ES" sz="2100" dirty="0">
                <a:latin typeface="Lufga Regular"/>
              </a:rPr>
              <a:t>En la esquina superior derecha de la aplicación, haga clic en </a:t>
            </a:r>
            <a:r>
              <a:rPr lang="es-ES" sz="2100" b="1" dirty="0">
                <a:latin typeface="Lufga Regular"/>
              </a:rPr>
              <a:t> Iniciales situadas en la esquina superior </a:t>
            </a:r>
            <a:r>
              <a:rPr lang="es-ES" sz="2100" dirty="0">
                <a:latin typeface="Lufga Regular"/>
              </a:rPr>
              <a:t>&gt; </a:t>
            </a:r>
            <a:r>
              <a:rPr lang="es-ES" sz="2100" b="1" dirty="0">
                <a:latin typeface="Lufga Regular"/>
              </a:rPr>
              <a:t>Usuarios</a:t>
            </a:r>
            <a:r>
              <a:rPr lang="es-ES" sz="2100" dirty="0">
                <a:latin typeface="Lufga Regular"/>
              </a:rPr>
              <a:t>.</a:t>
            </a:r>
          </a:p>
          <a:p>
            <a:pPr marL="514350" lvl="1" indent="-171450" algn="just">
              <a:buAutoNum type="arabicPeriod"/>
            </a:pPr>
            <a:r>
              <a:rPr lang="es-ES" sz="2100" dirty="0">
                <a:latin typeface="Lufga Regular"/>
              </a:rPr>
              <a:t>Seleccione el usuario que será el nuevo administrador</a:t>
            </a:r>
          </a:p>
          <a:p>
            <a:pPr marL="514350" lvl="1" indent="-171450" algn="just">
              <a:buAutoNum type="arabicPeriod"/>
            </a:pPr>
            <a:r>
              <a:rPr lang="es-ES" sz="2100" dirty="0">
                <a:latin typeface="Lufga Regular"/>
              </a:rPr>
              <a:t>Haga clic en </a:t>
            </a:r>
            <a:r>
              <a:rPr lang="es-ES" sz="2100" b="1" dirty="0">
                <a:latin typeface="Lufga Regular"/>
              </a:rPr>
              <a:t>Hacer administrador</a:t>
            </a:r>
            <a:endParaRPr lang="es-ES" sz="2100" dirty="0">
              <a:latin typeface="Lufga Regular"/>
            </a:endParaRPr>
          </a:p>
          <a:p>
            <a:pPr marL="514350" lvl="1" indent="-171450" algn="just">
              <a:buAutoNum type="arabicPeriod"/>
            </a:pPr>
            <a:r>
              <a:rPr lang="es-ES" sz="2100" dirty="0">
                <a:latin typeface="Lufga Regular"/>
              </a:rPr>
              <a:t>Seleccione una </a:t>
            </a:r>
            <a:r>
              <a:rPr lang="es-ES" sz="2100" b="1" dirty="0">
                <a:latin typeface="Lufga Regular"/>
              </a:rPr>
              <a:t>función</a:t>
            </a:r>
            <a:r>
              <a:rPr lang="es-ES" sz="2100" dirty="0">
                <a:latin typeface="Lufga Regular"/>
              </a:rPr>
              <a:t> para su propio usuario y haga clic en </a:t>
            </a:r>
            <a:r>
              <a:rPr lang="es-ES" sz="2100" b="1" dirty="0">
                <a:latin typeface="Lufga Regular"/>
              </a:rPr>
              <a:t>Asignar</a:t>
            </a:r>
            <a:r>
              <a:rPr lang="es-ES" sz="2100" dirty="0">
                <a:latin typeface="Lufga Regular"/>
              </a:rPr>
              <a:t>.</a:t>
            </a:r>
          </a:p>
          <a:p>
            <a:pPr marL="514350" lvl="1" indent="-171450" algn="just">
              <a:buAutoNum type="arabicPeriod"/>
            </a:pPr>
            <a:r>
              <a:rPr lang="es-ES" sz="2100" dirty="0">
                <a:latin typeface="Lufga Regular"/>
              </a:rPr>
              <a:t>Haga clic en </a:t>
            </a:r>
            <a:r>
              <a:rPr lang="es-ES" sz="2100" b="1" dirty="0">
                <a:latin typeface="Lufga Regular"/>
              </a:rPr>
              <a:t>Aceptar</a:t>
            </a:r>
            <a:r>
              <a:rPr lang="es-ES" sz="2100" dirty="0">
                <a:latin typeface="Lufga Regular"/>
              </a:rPr>
              <a:t> para transferir la función de administrador de la cuenta.</a:t>
            </a:r>
          </a:p>
          <a:p>
            <a:pPr lvl="1" algn="just"/>
            <a:endParaRPr lang="es-ES" sz="2100" dirty="0">
              <a:latin typeface="Lufga Regular"/>
            </a:endParaRPr>
          </a:p>
          <a:p>
            <a:pPr lvl="1"/>
            <a:endParaRPr lang="es-ES" sz="2100" dirty="0">
              <a:latin typeface="Lufga Regular"/>
            </a:endParaRPr>
          </a:p>
          <a:p>
            <a:pPr marL="128588" indent="-128588">
              <a:buFont typeface="Wingdings" panose="05000000000000000000" pitchFamily="2" charset="2"/>
              <a:buChar char="Ø"/>
            </a:pPr>
            <a:r>
              <a:rPr lang="es-ES" sz="2100" b="1" dirty="0">
                <a:latin typeface="Lufga Regular"/>
                <a:cs typeface="72" panose="020B0503030000000003" pitchFamily="34" charset="0"/>
              </a:rPr>
              <a:t>¿Cuál es la diferencia entre los campos Correo electrónico y Nombre de usuario en Mi cuenta?</a:t>
            </a:r>
          </a:p>
          <a:p>
            <a:endParaRPr lang="es-ES" sz="2100" dirty="0">
              <a:latin typeface="Lufga Regular"/>
              <a:cs typeface="72" panose="020B0503030000000003" pitchFamily="34" charset="0"/>
            </a:endParaRPr>
          </a:p>
          <a:p>
            <a:pPr lvl="1"/>
            <a:r>
              <a:rPr lang="es-ES" sz="2100" dirty="0">
                <a:latin typeface="Lufga Regular"/>
              </a:rPr>
              <a:t>El campo </a:t>
            </a:r>
            <a:r>
              <a:rPr lang="es-ES" sz="2100" b="1" dirty="0">
                <a:latin typeface="Lufga Regular"/>
              </a:rPr>
              <a:t>Correo electrónico</a:t>
            </a:r>
            <a:r>
              <a:rPr lang="es-ES" sz="2100" dirty="0">
                <a:latin typeface="Lufga Regular"/>
              </a:rPr>
              <a:t> representa la dirección de correo electrónico en la que desea recibir notificaciones por correo electrónico. El campo </a:t>
            </a:r>
            <a:r>
              <a:rPr lang="es-ES" sz="2100" b="1" dirty="0">
                <a:latin typeface="Lufga Regular"/>
              </a:rPr>
              <a:t>Nombre de usuario</a:t>
            </a:r>
            <a:r>
              <a:rPr lang="es-ES" sz="2100" dirty="0">
                <a:latin typeface="Lufga Regular"/>
              </a:rPr>
              <a:t> es el identificador que utiliza para acceder a su cuenta. El campo </a:t>
            </a:r>
            <a:r>
              <a:rPr lang="es-ES" sz="2100" b="1" dirty="0">
                <a:latin typeface="Lufga Regular"/>
              </a:rPr>
              <a:t>Nombre de usuario</a:t>
            </a:r>
            <a:r>
              <a:rPr lang="es-ES" sz="2100" dirty="0">
                <a:latin typeface="Lufga Regular"/>
              </a:rPr>
              <a:t> debe tener el formato de correo electrónico, pero no tiene que utilizar una dirección de correo electrónico válida.</a:t>
            </a:r>
          </a:p>
          <a:p>
            <a:pPr marL="514350" lvl="1" indent="-171450" algn="just">
              <a:buAutoNum type="arabicPeriod"/>
            </a:pPr>
            <a:endParaRPr lang="es-ES" sz="2100" dirty="0">
              <a:latin typeface="Lufga Regular"/>
            </a:endParaRPr>
          </a:p>
        </p:txBody>
      </p:sp>
    </p:spTree>
    <p:extLst>
      <p:ext uri="{BB962C8B-B14F-4D97-AF65-F5344CB8AC3E}">
        <p14:creationId xmlns:p14="http://schemas.microsoft.com/office/powerpoint/2010/main" val="410405681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CDCAC4-02C4-8913-44DA-6F8A498FF8C0}"/>
            </a:ext>
          </a:extLst>
        </p:cNvPr>
        <p:cNvGrpSpPr/>
        <p:nvPr/>
      </p:nvGrpSpPr>
      <p:grpSpPr>
        <a:xfrm>
          <a:off x="0" y="0"/>
          <a:ext cx="0" cy="0"/>
          <a:chOff x="0" y="0"/>
          <a:chExt cx="0" cy="0"/>
        </a:xfrm>
      </p:grpSpPr>
      <p:sp>
        <p:nvSpPr>
          <p:cNvPr id="4" name="TextBox 4">
            <a:extLst>
              <a:ext uri="{FF2B5EF4-FFF2-40B4-BE49-F238E27FC236}">
                <a16:creationId xmlns:a16="http://schemas.microsoft.com/office/drawing/2014/main" id="{2AFB4724-FF3A-DE90-0AB7-476C9CC24C4E}"/>
              </a:ext>
            </a:extLst>
          </p:cNvPr>
          <p:cNvSpPr txBox="1"/>
          <p:nvPr/>
        </p:nvSpPr>
        <p:spPr>
          <a:xfrm>
            <a:off x="2983749" y="868038"/>
            <a:ext cx="14830721" cy="692497"/>
          </a:xfrm>
          <a:prstGeom prst="rect">
            <a:avLst/>
          </a:prstGeom>
        </p:spPr>
        <p:txBody>
          <a:bodyPr wrap="square" lIns="0" tIns="0" rIns="0" bIns="0" rtlCol="0" anchor="t">
            <a:spAutoFit/>
          </a:bodyPr>
          <a:lstStyle/>
          <a:p>
            <a:pPr marL="0" marR="0" lvl="0" indent="0" algn="l" defTabSz="685800" rtl="0" eaLnBrk="1" fontAlgn="auto" latinLnBrk="0" hangingPunct="0">
              <a:lnSpc>
                <a:spcPct val="100000"/>
              </a:lnSpc>
              <a:spcBef>
                <a:spcPts val="0"/>
              </a:spcBef>
              <a:spcAft>
                <a:spcPts val="0"/>
              </a:spcAft>
              <a:buClrTx/>
              <a:buSzTx/>
              <a:buFontTx/>
              <a:buNone/>
              <a:tabLst/>
              <a:defRPr sz="7800">
                <a:solidFill>
                  <a:srgbClr val="E42D2B"/>
                </a:solidFill>
                <a:latin typeface="Noka Trial Bold"/>
                <a:ea typeface="Noka Trial Bold"/>
                <a:cs typeface="Noka Trial Bold"/>
                <a:sym typeface="Noka Trial Bold"/>
              </a:defRPr>
            </a:pPr>
            <a:r>
              <a:rPr kumimoji="0" lang="es-MX" sz="4500" b="0" i="0" u="none" strike="noStrike" kern="0" cap="none" spc="0" normalizeH="0" baseline="0" noProof="0" dirty="0">
                <a:ln>
                  <a:noFill/>
                </a:ln>
                <a:solidFill>
                  <a:srgbClr val="E42D2B"/>
                </a:solidFill>
                <a:effectLst/>
                <a:uLnTx/>
                <a:uFillTx/>
                <a:latin typeface="Noka Trial Bold"/>
                <a:sym typeface="Noka Trial Bold"/>
              </a:rPr>
              <a:t>Preguntas Frecuentes</a:t>
            </a:r>
          </a:p>
        </p:txBody>
      </p:sp>
      <p:grpSp>
        <p:nvGrpSpPr>
          <p:cNvPr id="5" name="Group 5">
            <a:extLst>
              <a:ext uri="{FF2B5EF4-FFF2-40B4-BE49-F238E27FC236}">
                <a16:creationId xmlns:a16="http://schemas.microsoft.com/office/drawing/2014/main" id="{443E919B-96AF-AA44-A6AB-5A64325860EE}"/>
              </a:ext>
            </a:extLst>
          </p:cNvPr>
          <p:cNvGrpSpPr/>
          <p:nvPr/>
        </p:nvGrpSpPr>
        <p:grpSpPr>
          <a:xfrm>
            <a:off x="9525" y="9258300"/>
            <a:ext cx="18278475" cy="1028700"/>
            <a:chOff x="0" y="0"/>
            <a:chExt cx="6668037" cy="375273"/>
          </a:xfrm>
        </p:grpSpPr>
        <p:sp>
          <p:nvSpPr>
            <p:cNvPr id="6" name="Freeform 6">
              <a:extLst>
                <a:ext uri="{FF2B5EF4-FFF2-40B4-BE49-F238E27FC236}">
                  <a16:creationId xmlns:a16="http://schemas.microsoft.com/office/drawing/2014/main" id="{8D68C019-2AC6-2BDA-F73E-65FDD5E0F20F}"/>
                </a:ext>
              </a:extLst>
            </p:cNvPr>
            <p:cNvSpPr/>
            <p:nvPr/>
          </p:nvSpPr>
          <p:spPr>
            <a:xfrm>
              <a:off x="0" y="0"/>
              <a:ext cx="6668037" cy="375273"/>
            </a:xfrm>
            <a:custGeom>
              <a:avLst/>
              <a:gdLst/>
              <a:ahLst/>
              <a:cxnLst/>
              <a:rect l="l" t="t" r="r" b="b"/>
              <a:pathLst>
                <a:path w="6668037" h="375273">
                  <a:moveTo>
                    <a:pt x="0" y="0"/>
                  </a:moveTo>
                  <a:lnTo>
                    <a:pt x="6668037" y="0"/>
                  </a:lnTo>
                  <a:lnTo>
                    <a:pt x="6668037" y="375273"/>
                  </a:lnTo>
                  <a:lnTo>
                    <a:pt x="0" y="375273"/>
                  </a:lnTo>
                  <a:close/>
                </a:path>
              </a:pathLst>
            </a:custGeom>
            <a:solidFill>
              <a:srgbClr val="131516"/>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7" name="Freeform 7">
            <a:extLst>
              <a:ext uri="{FF2B5EF4-FFF2-40B4-BE49-F238E27FC236}">
                <a16:creationId xmlns:a16="http://schemas.microsoft.com/office/drawing/2014/main" id="{EC7F306D-0065-616A-B490-B532D03995FF}"/>
              </a:ext>
            </a:extLst>
          </p:cNvPr>
          <p:cNvSpPr/>
          <p:nvPr/>
        </p:nvSpPr>
        <p:spPr>
          <a:xfrm>
            <a:off x="1028700" y="865785"/>
            <a:ext cx="1399545" cy="582668"/>
          </a:xfrm>
          <a:custGeom>
            <a:avLst/>
            <a:gdLst/>
            <a:ahLst/>
            <a:cxnLst/>
            <a:rect l="l" t="t" r="r" b="b"/>
            <a:pathLst>
              <a:path w="1399545" h="582668">
                <a:moveTo>
                  <a:pt x="0" y="0"/>
                </a:moveTo>
                <a:lnTo>
                  <a:pt x="1399545" y="0"/>
                </a:lnTo>
                <a:lnTo>
                  <a:pt x="1399545" y="582668"/>
                </a:lnTo>
                <a:lnTo>
                  <a:pt x="0" y="582668"/>
                </a:lnTo>
                <a:lnTo>
                  <a:pt x="0" y="0"/>
                </a:lnTo>
                <a:close/>
              </a:path>
            </a:pathLst>
          </a:custGeom>
          <a:blipFill>
            <a:blip r:embed="rId2"/>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sp>
        <p:nvSpPr>
          <p:cNvPr id="2" name="CuadroTexto 4">
            <a:extLst>
              <a:ext uri="{FF2B5EF4-FFF2-40B4-BE49-F238E27FC236}">
                <a16:creationId xmlns:a16="http://schemas.microsoft.com/office/drawing/2014/main" id="{19C422B5-9AA0-3ED5-87BF-648B8930EBB0}"/>
              </a:ext>
            </a:extLst>
          </p:cNvPr>
          <p:cNvSpPr txBox="1"/>
          <p:nvPr/>
        </p:nvSpPr>
        <p:spPr>
          <a:xfrm>
            <a:off x="452851" y="1329786"/>
            <a:ext cx="17382299" cy="7063472"/>
          </a:xfrm>
          <a:prstGeom prst="rect">
            <a:avLst/>
          </a:prstGeom>
          <a:noFill/>
        </p:spPr>
        <p:txBody>
          <a:bodyPr wrap="square">
            <a:spAutoFit/>
          </a:bodyPr>
          <a:ls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514350" lvl="1" indent="-171450" algn="just">
              <a:buAutoNum type="arabicPeriod"/>
            </a:pPr>
            <a:endParaRPr lang="es-ES" sz="2100" dirty="0">
              <a:latin typeface="Lufga Regular"/>
            </a:endParaRPr>
          </a:p>
          <a:p>
            <a:pPr marL="128588" indent="-128588">
              <a:buFont typeface="Wingdings" panose="05000000000000000000" pitchFamily="2" charset="2"/>
              <a:buChar char="Ø"/>
            </a:pPr>
            <a:r>
              <a:rPr lang="es-ES" sz="2100" b="1" dirty="0">
                <a:latin typeface="Lufga Regular"/>
              </a:rPr>
              <a:t>¿Cómo puedo cambiar o actualizar la dirección de correo electrónico, el nombre de usuario o el nombre de mi cuenta?</a:t>
            </a:r>
          </a:p>
          <a:p>
            <a:endParaRPr lang="es-ES" sz="2100" b="1" dirty="0">
              <a:latin typeface="Lufga Regular"/>
            </a:endParaRPr>
          </a:p>
          <a:p>
            <a:pPr lvl="1" algn="just"/>
            <a:r>
              <a:rPr lang="es-ES" sz="2100" dirty="0">
                <a:latin typeface="Lufga Regular"/>
              </a:rPr>
              <a:t>Para actualizar la dirección de correo electrónico, el nombre de usuario, la información de contacto, el idioma preferido, la zona horaria o la divisa en su cuenta:</a:t>
            </a:r>
          </a:p>
          <a:p>
            <a:pPr lvl="1" algn="just">
              <a:buFont typeface="+mj-lt"/>
              <a:buAutoNum type="arabicPeriod"/>
            </a:pPr>
            <a:r>
              <a:rPr lang="es-ES" sz="2100" dirty="0">
                <a:latin typeface="Lufga Regular"/>
              </a:rPr>
              <a:t>  Haga clic en las iniciales situadas en la esquina superior derecha de la aplicación.</a:t>
            </a:r>
          </a:p>
          <a:p>
            <a:pPr lvl="1" algn="just">
              <a:buFont typeface="+mj-lt"/>
              <a:buAutoNum type="arabicPeriod"/>
            </a:pPr>
            <a:r>
              <a:rPr lang="es-ES" sz="2100" dirty="0">
                <a:latin typeface="Lufga Regular"/>
              </a:rPr>
              <a:t>Seleccione </a:t>
            </a:r>
            <a:r>
              <a:rPr lang="es-ES" sz="2100" b="1" dirty="0">
                <a:latin typeface="Lufga Regular"/>
              </a:rPr>
              <a:t>Mi cuenta</a:t>
            </a:r>
            <a:r>
              <a:rPr lang="es-ES" sz="2100" dirty="0">
                <a:latin typeface="Lufga Regular"/>
              </a:rPr>
              <a:t>.</a:t>
            </a:r>
          </a:p>
          <a:p>
            <a:pPr lvl="1" algn="just">
              <a:buFont typeface="+mj-lt"/>
              <a:buAutoNum type="arabicPeriod"/>
            </a:pPr>
            <a:r>
              <a:rPr lang="es-ES" sz="2100" dirty="0">
                <a:latin typeface="Lufga Regular"/>
              </a:rPr>
              <a:t>Edite los campos necesarios.</a:t>
            </a:r>
          </a:p>
          <a:p>
            <a:pPr lvl="1" algn="just">
              <a:buFont typeface="+mj-lt"/>
              <a:buAutoNum type="arabicPeriod"/>
            </a:pPr>
            <a:r>
              <a:rPr lang="es-ES" sz="2100" dirty="0">
                <a:latin typeface="Lufga Regular"/>
              </a:rPr>
              <a:t>Haga clic en </a:t>
            </a:r>
            <a:r>
              <a:rPr lang="es-ES" sz="2100" b="1" dirty="0">
                <a:latin typeface="Lufga Regular"/>
              </a:rPr>
              <a:t>Guardar.</a:t>
            </a:r>
          </a:p>
          <a:p>
            <a:pPr lvl="1" algn="just">
              <a:buFont typeface="+mj-lt"/>
              <a:buAutoNum type="arabicPeriod"/>
            </a:pPr>
            <a:endParaRPr lang="es-ES" sz="2100" b="1" dirty="0">
              <a:latin typeface="Lufga Regular"/>
            </a:endParaRPr>
          </a:p>
          <a:p>
            <a:pPr marL="128588" indent="-128588">
              <a:buFont typeface="Wingdings" panose="05000000000000000000" pitchFamily="2" charset="2"/>
              <a:buChar char="Ø"/>
            </a:pPr>
            <a:r>
              <a:rPr lang="es-ES" sz="2100" b="1" dirty="0">
                <a:latin typeface="Lufga Regular"/>
              </a:rPr>
              <a:t>¿Cómo puedo agregar un nuevo usuario a la cuenta de SAP Ariba?</a:t>
            </a:r>
          </a:p>
          <a:p>
            <a:pPr marL="514350" lvl="1" indent="-171450" algn="just">
              <a:buAutoNum type="arabicPeriod"/>
            </a:pPr>
            <a:endParaRPr lang="es-ES" sz="2100" dirty="0">
              <a:latin typeface="Lufga Regular"/>
            </a:endParaRPr>
          </a:p>
          <a:p>
            <a:pPr lvl="1"/>
            <a:r>
              <a:rPr lang="es-ES" sz="2100" dirty="0">
                <a:latin typeface="Lufga Regular"/>
              </a:rPr>
              <a:t>Para agregar un nuevo usuario se indica en el manual de proveedores en la sección de </a:t>
            </a:r>
            <a:r>
              <a:rPr lang="es-ES" sz="2100" b="1" dirty="0">
                <a:latin typeface="Lufga Regular"/>
              </a:rPr>
              <a:t>Gestionar Usuarios.</a:t>
            </a:r>
          </a:p>
          <a:p>
            <a:pPr lvl="1"/>
            <a:endParaRPr lang="es-ES" sz="2100" b="1" dirty="0">
              <a:latin typeface="Lufga Regular"/>
            </a:endParaRPr>
          </a:p>
          <a:p>
            <a:pPr lvl="1"/>
            <a:endParaRPr lang="es-ES" sz="2100" b="1" dirty="0">
              <a:latin typeface="Lufga Regular"/>
            </a:endParaRPr>
          </a:p>
          <a:p>
            <a:pPr marL="128588" indent="-128588">
              <a:buFont typeface="Wingdings" panose="05000000000000000000" pitchFamily="2" charset="2"/>
              <a:buChar char="Ø"/>
            </a:pPr>
            <a:r>
              <a:rPr lang="es-ES" sz="2400" b="1" dirty="0">
                <a:latin typeface="Lufga Regular"/>
              </a:rPr>
              <a:t>¿Cómo ingresar a la una vez que uno ya está enlazado?</a:t>
            </a:r>
          </a:p>
          <a:p>
            <a:pPr marL="128588" indent="-128588">
              <a:buFont typeface="Wingdings" panose="05000000000000000000" pitchFamily="2" charset="2"/>
              <a:buChar char="Ø"/>
            </a:pPr>
            <a:endParaRPr lang="es-ES" sz="2400" dirty="0">
              <a:latin typeface="Lufga Regular"/>
            </a:endParaRPr>
          </a:p>
          <a:p>
            <a:pPr lvl="1"/>
            <a:r>
              <a:rPr lang="es-ES" sz="2400" dirty="0">
                <a:latin typeface="Lufga Regular"/>
              </a:rPr>
              <a:t>Una vez que ya se enlazo con un cliente puede iniciar sesión desde el siguiente link </a:t>
            </a:r>
            <a:r>
              <a:rPr lang="es-ES" sz="2400" dirty="0">
                <a:latin typeface="Lufga Regular"/>
                <a:hlinkClick r:id="rId3">
                  <a:extLst>
                    <a:ext uri="{A12FA001-AC4F-418D-AE19-62706E023703}">
                      <ahyp:hlinkClr xmlns:ahyp="http://schemas.microsoft.com/office/drawing/2018/hyperlinkcolor" val="tx"/>
                    </a:ext>
                  </a:extLst>
                </a:hlinkClick>
              </a:rPr>
              <a:t>https://service.ariba.com/Sourcing.aw/109578005/aw?awh=r&amp;awssk=beX8Y9zI&amp;dard=1</a:t>
            </a:r>
            <a:r>
              <a:rPr lang="es-ES" sz="2400" dirty="0">
                <a:latin typeface="Lufga Regular"/>
              </a:rPr>
              <a:t> </a:t>
            </a:r>
          </a:p>
          <a:p>
            <a:pPr lvl="1"/>
            <a:endParaRPr lang="es-ES" sz="2100" b="1" dirty="0">
              <a:latin typeface="Lufga Regular"/>
            </a:endParaRPr>
          </a:p>
          <a:p>
            <a:pPr marL="128588" indent="-128588">
              <a:buFont typeface="Wingdings" panose="05000000000000000000" pitchFamily="2" charset="2"/>
              <a:buChar char="Ø"/>
            </a:pPr>
            <a:endParaRPr lang="es-ES" sz="2100" dirty="0">
              <a:latin typeface="Lufga Regular"/>
            </a:endParaRPr>
          </a:p>
        </p:txBody>
      </p:sp>
    </p:spTree>
    <p:extLst>
      <p:ext uri="{BB962C8B-B14F-4D97-AF65-F5344CB8AC3E}">
        <p14:creationId xmlns:p14="http://schemas.microsoft.com/office/powerpoint/2010/main" val="36430237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45D54-F17A-57BA-6898-2D9DBBBE44A9}"/>
            </a:ext>
          </a:extLst>
        </p:cNvPr>
        <p:cNvGrpSpPr/>
        <p:nvPr/>
      </p:nvGrpSpPr>
      <p:grpSpPr>
        <a:xfrm>
          <a:off x="0" y="0"/>
          <a:ext cx="0" cy="0"/>
          <a:chOff x="0" y="0"/>
          <a:chExt cx="0" cy="0"/>
        </a:xfrm>
      </p:grpSpPr>
      <p:sp>
        <p:nvSpPr>
          <p:cNvPr id="4" name="TextBox 4">
            <a:extLst>
              <a:ext uri="{FF2B5EF4-FFF2-40B4-BE49-F238E27FC236}">
                <a16:creationId xmlns:a16="http://schemas.microsoft.com/office/drawing/2014/main" id="{01311B2A-6303-7036-A02F-ABC24FF6FA3D}"/>
              </a:ext>
            </a:extLst>
          </p:cNvPr>
          <p:cNvSpPr txBox="1"/>
          <p:nvPr/>
        </p:nvSpPr>
        <p:spPr>
          <a:xfrm>
            <a:off x="2983749" y="868038"/>
            <a:ext cx="14830721" cy="692497"/>
          </a:xfrm>
          <a:prstGeom prst="rect">
            <a:avLst/>
          </a:prstGeom>
        </p:spPr>
        <p:txBody>
          <a:bodyPr wrap="square" lIns="0" tIns="0" rIns="0" bIns="0" rtlCol="0" anchor="t">
            <a:spAutoFit/>
          </a:bodyPr>
          <a:lstStyle/>
          <a:p>
            <a:pPr marL="0" marR="0" lvl="0" indent="0" algn="l" defTabSz="685800" rtl="0" eaLnBrk="1" fontAlgn="auto" latinLnBrk="0" hangingPunct="0">
              <a:lnSpc>
                <a:spcPct val="100000"/>
              </a:lnSpc>
              <a:spcBef>
                <a:spcPts val="0"/>
              </a:spcBef>
              <a:spcAft>
                <a:spcPts val="0"/>
              </a:spcAft>
              <a:buClrTx/>
              <a:buSzTx/>
              <a:buFontTx/>
              <a:buNone/>
              <a:tabLst/>
              <a:defRPr sz="7800">
                <a:solidFill>
                  <a:srgbClr val="E42D2B"/>
                </a:solidFill>
                <a:latin typeface="Noka Trial Bold"/>
                <a:ea typeface="Noka Trial Bold"/>
                <a:cs typeface="Noka Trial Bold"/>
                <a:sym typeface="Noka Trial Bold"/>
              </a:defRPr>
            </a:pPr>
            <a:r>
              <a:rPr kumimoji="0" lang="es-MX" sz="4500" b="0" i="0" u="none" strike="noStrike" kern="0" cap="none" spc="0" normalizeH="0" baseline="0" noProof="0" dirty="0">
                <a:ln>
                  <a:noFill/>
                </a:ln>
                <a:solidFill>
                  <a:srgbClr val="E42D2B"/>
                </a:solidFill>
                <a:effectLst/>
                <a:uLnTx/>
                <a:uFillTx/>
                <a:latin typeface="Noka Trial Bold"/>
                <a:sym typeface="Noka Trial Bold"/>
              </a:rPr>
              <a:t>Preguntas Frecuentes</a:t>
            </a:r>
          </a:p>
        </p:txBody>
      </p:sp>
      <p:grpSp>
        <p:nvGrpSpPr>
          <p:cNvPr id="5" name="Group 5">
            <a:extLst>
              <a:ext uri="{FF2B5EF4-FFF2-40B4-BE49-F238E27FC236}">
                <a16:creationId xmlns:a16="http://schemas.microsoft.com/office/drawing/2014/main" id="{BF3088AA-4750-BCA9-F159-C503869E386E}"/>
              </a:ext>
            </a:extLst>
          </p:cNvPr>
          <p:cNvGrpSpPr/>
          <p:nvPr/>
        </p:nvGrpSpPr>
        <p:grpSpPr>
          <a:xfrm>
            <a:off x="9525" y="9568542"/>
            <a:ext cx="18278475" cy="718457"/>
            <a:chOff x="0" y="0"/>
            <a:chExt cx="6668037" cy="375273"/>
          </a:xfrm>
        </p:grpSpPr>
        <p:sp>
          <p:nvSpPr>
            <p:cNvPr id="6" name="Freeform 6">
              <a:extLst>
                <a:ext uri="{FF2B5EF4-FFF2-40B4-BE49-F238E27FC236}">
                  <a16:creationId xmlns:a16="http://schemas.microsoft.com/office/drawing/2014/main" id="{A041B6C2-9634-393A-02FF-4E202A4A0CA9}"/>
                </a:ext>
              </a:extLst>
            </p:cNvPr>
            <p:cNvSpPr/>
            <p:nvPr/>
          </p:nvSpPr>
          <p:spPr>
            <a:xfrm>
              <a:off x="0" y="0"/>
              <a:ext cx="6668037" cy="375273"/>
            </a:xfrm>
            <a:custGeom>
              <a:avLst/>
              <a:gdLst/>
              <a:ahLst/>
              <a:cxnLst/>
              <a:rect l="l" t="t" r="r" b="b"/>
              <a:pathLst>
                <a:path w="6668037" h="375273">
                  <a:moveTo>
                    <a:pt x="0" y="0"/>
                  </a:moveTo>
                  <a:lnTo>
                    <a:pt x="6668037" y="0"/>
                  </a:lnTo>
                  <a:lnTo>
                    <a:pt x="6668037" y="375273"/>
                  </a:lnTo>
                  <a:lnTo>
                    <a:pt x="0" y="375273"/>
                  </a:lnTo>
                  <a:close/>
                </a:path>
              </a:pathLst>
            </a:custGeom>
            <a:solidFill>
              <a:srgbClr val="131516"/>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7" name="Freeform 7">
            <a:extLst>
              <a:ext uri="{FF2B5EF4-FFF2-40B4-BE49-F238E27FC236}">
                <a16:creationId xmlns:a16="http://schemas.microsoft.com/office/drawing/2014/main" id="{E6B57A60-50CC-744F-E600-9A3668834E53}"/>
              </a:ext>
            </a:extLst>
          </p:cNvPr>
          <p:cNvSpPr/>
          <p:nvPr/>
        </p:nvSpPr>
        <p:spPr>
          <a:xfrm>
            <a:off x="1028700" y="865785"/>
            <a:ext cx="1399545" cy="582668"/>
          </a:xfrm>
          <a:custGeom>
            <a:avLst/>
            <a:gdLst/>
            <a:ahLst/>
            <a:cxnLst/>
            <a:rect l="l" t="t" r="r" b="b"/>
            <a:pathLst>
              <a:path w="1399545" h="582668">
                <a:moveTo>
                  <a:pt x="0" y="0"/>
                </a:moveTo>
                <a:lnTo>
                  <a:pt x="1399545" y="0"/>
                </a:lnTo>
                <a:lnTo>
                  <a:pt x="1399545" y="582668"/>
                </a:lnTo>
                <a:lnTo>
                  <a:pt x="0" y="582668"/>
                </a:lnTo>
                <a:lnTo>
                  <a:pt x="0" y="0"/>
                </a:lnTo>
                <a:close/>
              </a:path>
            </a:pathLst>
          </a:custGeom>
          <a:blipFill>
            <a:blip r:embed="rId2"/>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sp>
        <p:nvSpPr>
          <p:cNvPr id="3" name="CuadroTexto 2">
            <a:extLst>
              <a:ext uri="{FF2B5EF4-FFF2-40B4-BE49-F238E27FC236}">
                <a16:creationId xmlns:a16="http://schemas.microsoft.com/office/drawing/2014/main" id="{44F1D6B1-A4D1-BC16-80CD-9D128FC5D1C5}"/>
              </a:ext>
            </a:extLst>
          </p:cNvPr>
          <p:cNvSpPr txBox="1"/>
          <p:nvPr/>
        </p:nvSpPr>
        <p:spPr>
          <a:xfrm>
            <a:off x="452851" y="1756642"/>
            <a:ext cx="17382298" cy="8032968"/>
          </a:xfrm>
          <a:prstGeom prst="rect">
            <a:avLst/>
          </a:prstGeom>
          <a:noFill/>
        </p:spPr>
        <p:txBody>
          <a:bodyPr wrap="square">
            <a:spAutoFit/>
          </a:bodyPr>
          <a:ls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8588" indent="-128588">
              <a:buFont typeface="Wingdings" panose="05000000000000000000" pitchFamily="2" charset="2"/>
              <a:buChar char="Ø"/>
            </a:pPr>
            <a:r>
              <a:rPr lang="es-ES" sz="2100" b="1" dirty="0">
                <a:latin typeface="Lufga Regular"/>
              </a:rPr>
              <a:t>¿Cuándo me pongo en contacto con el administrador de cuenta de mi empresa? ¿Cuándo debo ponerme en contacto con el administrador de cuenta de mi empresa?</a:t>
            </a:r>
          </a:p>
          <a:p>
            <a:endParaRPr lang="es-ES" sz="2100" b="1" dirty="0">
              <a:latin typeface="Lufga Regular"/>
            </a:endParaRPr>
          </a:p>
          <a:p>
            <a:pPr lvl="1"/>
            <a:r>
              <a:rPr lang="es-ES" sz="2100" dirty="0">
                <a:latin typeface="Lufga Regular"/>
              </a:rPr>
              <a:t>Póngase en contacto con el administrador de cuenta para los siguientes tipos de solicitudes:</a:t>
            </a:r>
          </a:p>
          <a:p>
            <a:pPr marL="471488" lvl="1" indent="-128588">
              <a:buFont typeface="Arial" panose="020B0604020202020204" pitchFamily="34" charset="0"/>
              <a:buChar char="•"/>
            </a:pPr>
            <a:r>
              <a:rPr lang="es-ES" sz="2100" dirty="0">
                <a:latin typeface="Lufga Regular"/>
              </a:rPr>
              <a:t>No puede acceder a su cuenta y tiene que solicitar el restablecimiento de contraseña.</a:t>
            </a:r>
          </a:p>
          <a:p>
            <a:pPr marL="471488" lvl="1" indent="-128588">
              <a:buFont typeface="Arial" panose="020B0604020202020204" pitchFamily="34" charset="0"/>
              <a:buChar char="•"/>
            </a:pPr>
            <a:r>
              <a:rPr lang="es-ES" sz="2100" dirty="0">
                <a:latin typeface="Lufga Regular"/>
              </a:rPr>
              <a:t>Tiene que acceder a otra cuenta de usuario.</a:t>
            </a:r>
          </a:p>
          <a:p>
            <a:pPr marL="471488" lvl="1" indent="-128588">
              <a:buFont typeface="Arial" panose="020B0604020202020204" pitchFamily="34" charset="0"/>
              <a:buChar char="•"/>
            </a:pPr>
            <a:r>
              <a:rPr lang="es-ES" sz="2100" dirty="0">
                <a:latin typeface="Lufga Regular"/>
              </a:rPr>
              <a:t>Necesita permisos adicionales para su cuenta de usuario.</a:t>
            </a:r>
          </a:p>
          <a:p>
            <a:pPr marL="471488" lvl="1" indent="-128588">
              <a:buFont typeface="Arial" panose="020B0604020202020204" pitchFamily="34" charset="0"/>
              <a:buChar char="•"/>
            </a:pPr>
            <a:r>
              <a:rPr lang="es-ES" sz="2100" dirty="0">
                <a:latin typeface="Lufga Regular"/>
              </a:rPr>
              <a:t>Necesita ayuda para actualizar su información de usuario.</a:t>
            </a:r>
          </a:p>
          <a:p>
            <a:pPr marL="471488" lvl="1" indent="-128588">
              <a:buFont typeface="Arial" panose="020B0604020202020204" pitchFamily="34" charset="0"/>
              <a:buChar char="•"/>
            </a:pPr>
            <a:r>
              <a:rPr lang="es-ES" sz="2100" dirty="0">
                <a:latin typeface="Lufga Regular"/>
              </a:rPr>
              <a:t>Recibe un error que le indica que se ponga en contacto con su administrador.</a:t>
            </a:r>
          </a:p>
          <a:p>
            <a:pPr marL="471488" lvl="1" indent="-128588">
              <a:buFont typeface="Arial" panose="020B0604020202020204" pitchFamily="34" charset="0"/>
              <a:buChar char="•"/>
            </a:pPr>
            <a:r>
              <a:rPr lang="es-ES" sz="2100" dirty="0">
                <a:latin typeface="Lufga Regular"/>
              </a:rPr>
              <a:t>Debe convertirse en administrador. El administrador actual todavía trabaja para su empresa, pero ya no es la persona adecuada para gestionar la cuenta de su empresa.</a:t>
            </a:r>
          </a:p>
          <a:p>
            <a:pPr marL="471488" lvl="1" indent="-128588">
              <a:buFont typeface="Arial" panose="020B0604020202020204" pitchFamily="34" charset="0"/>
              <a:buChar char="•"/>
            </a:pPr>
            <a:r>
              <a:rPr lang="es-ES" sz="2100" dirty="0">
                <a:latin typeface="Lufga Regular"/>
              </a:rPr>
              <a:t>Debe solicitar una cuenta de usuario para otro empleado de su empresa.</a:t>
            </a:r>
          </a:p>
          <a:p>
            <a:pPr lvl="1"/>
            <a:endParaRPr lang="es-ES" sz="2400" b="1" dirty="0">
              <a:latin typeface="Lufga Regular"/>
              <a:cs typeface="72" panose="020B0503030000000003" pitchFamily="34" charset="0"/>
            </a:endParaRPr>
          </a:p>
          <a:p>
            <a:pPr marL="128588" indent="-128588">
              <a:buFont typeface="Wingdings" panose="05000000000000000000" pitchFamily="2" charset="2"/>
              <a:buChar char="Ø"/>
            </a:pPr>
            <a:r>
              <a:rPr lang="es-ES" sz="2400" b="1" dirty="0">
                <a:latin typeface="Lufga Regular"/>
                <a:cs typeface="72" panose="020B0503030000000003" pitchFamily="34" charset="0"/>
              </a:rPr>
              <a:t>Como contactar al soporte de la plataforma de SAP Ariba para levantar ticket de un incidente</a:t>
            </a:r>
          </a:p>
          <a:p>
            <a:pPr lvl="1"/>
            <a:endParaRPr lang="es-ES" sz="2400" dirty="0">
              <a:latin typeface="Lufga Regular"/>
              <a:cs typeface="72" panose="020B0503030000000003" pitchFamily="34" charset="0"/>
            </a:endParaRPr>
          </a:p>
          <a:p>
            <a:pPr lvl="1"/>
            <a:r>
              <a:rPr lang="es-ES" sz="2400" dirty="0">
                <a:latin typeface="Lufga Regular"/>
                <a:cs typeface="72" panose="020B0503030000000003" pitchFamily="34" charset="0"/>
              </a:rPr>
              <a:t>En el manual de proveedores proporcionado por CBB está la sección de Soporte de SAP Ariba donde se entregan las indicaciones para poder subir un ticket y donde pueden acceder más preguntas frecuentes de la plataforma.</a:t>
            </a:r>
          </a:p>
          <a:p>
            <a:pPr lvl="1"/>
            <a:endParaRPr lang="es-ES" sz="2400" dirty="0">
              <a:latin typeface="Lufga Regular"/>
              <a:cs typeface="72" panose="020B0503030000000003" pitchFamily="34" charset="0"/>
            </a:endParaRPr>
          </a:p>
          <a:p>
            <a:pPr lvl="1"/>
            <a:endParaRPr lang="es-ES" sz="2400" dirty="0">
              <a:latin typeface="Lufga Regular"/>
              <a:cs typeface="72" panose="020B0503030000000003" pitchFamily="34" charset="0"/>
            </a:endParaRPr>
          </a:p>
          <a:p>
            <a:pPr marL="128588" indent="-128588">
              <a:buFont typeface="Wingdings" panose="05000000000000000000" pitchFamily="2" charset="2"/>
              <a:buChar char="Ø"/>
            </a:pPr>
            <a:r>
              <a:rPr lang="es-ES" sz="2400" b="1" dirty="0">
                <a:latin typeface="Lufga Regular"/>
              </a:rPr>
              <a:t>¿Tengo que introducir un número D-U-N-S al registrarme?</a:t>
            </a:r>
            <a:endParaRPr lang="es-ES" sz="2400" b="1" dirty="0">
              <a:latin typeface="Lufga Regular"/>
              <a:cs typeface="72" panose="020B0503030000000003" pitchFamily="34" charset="0"/>
            </a:endParaRPr>
          </a:p>
          <a:p>
            <a:endParaRPr lang="es-ES" sz="2400" dirty="0">
              <a:latin typeface="Lufga Regular"/>
              <a:cs typeface="72" panose="020B0503030000000003" pitchFamily="34" charset="0"/>
            </a:endParaRPr>
          </a:p>
          <a:p>
            <a:pPr lvl="1"/>
            <a:r>
              <a:rPr lang="es-ES" sz="2400" dirty="0">
                <a:latin typeface="Lufga Regular"/>
              </a:rPr>
              <a:t>No, este es un campo opcional. Solo debe completar los campos marcados con un asterisco (*).</a:t>
            </a:r>
          </a:p>
          <a:p>
            <a:endParaRPr lang="es-ES" sz="2400" dirty="0">
              <a:latin typeface="Lufga Regular"/>
              <a:cs typeface="72" panose="020B0503030000000003" pitchFamily="34" charset="0"/>
            </a:endParaRPr>
          </a:p>
        </p:txBody>
      </p:sp>
    </p:spTree>
    <p:extLst>
      <p:ext uri="{BB962C8B-B14F-4D97-AF65-F5344CB8AC3E}">
        <p14:creationId xmlns:p14="http://schemas.microsoft.com/office/powerpoint/2010/main" val="91876331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4BD1B4-ACEE-BD6D-763F-97CCBF7F4FAF}"/>
            </a:ext>
          </a:extLst>
        </p:cNvPr>
        <p:cNvGrpSpPr/>
        <p:nvPr/>
      </p:nvGrpSpPr>
      <p:grpSpPr>
        <a:xfrm>
          <a:off x="0" y="0"/>
          <a:ext cx="0" cy="0"/>
          <a:chOff x="0" y="0"/>
          <a:chExt cx="0" cy="0"/>
        </a:xfrm>
      </p:grpSpPr>
      <p:sp>
        <p:nvSpPr>
          <p:cNvPr id="4" name="TextBox 4">
            <a:extLst>
              <a:ext uri="{FF2B5EF4-FFF2-40B4-BE49-F238E27FC236}">
                <a16:creationId xmlns:a16="http://schemas.microsoft.com/office/drawing/2014/main" id="{0B21B75B-627B-F2E5-C574-64C082EFB155}"/>
              </a:ext>
            </a:extLst>
          </p:cNvPr>
          <p:cNvSpPr txBox="1"/>
          <p:nvPr/>
        </p:nvSpPr>
        <p:spPr>
          <a:xfrm>
            <a:off x="2983749" y="868038"/>
            <a:ext cx="14830721" cy="692497"/>
          </a:xfrm>
          <a:prstGeom prst="rect">
            <a:avLst/>
          </a:prstGeom>
        </p:spPr>
        <p:txBody>
          <a:bodyPr wrap="square" lIns="0" tIns="0" rIns="0" bIns="0" rtlCol="0" anchor="t">
            <a:spAutoFit/>
          </a:bodyPr>
          <a:lstStyle/>
          <a:p>
            <a:pPr marL="0" marR="0" lvl="0" indent="0" algn="l" defTabSz="685800" rtl="0" eaLnBrk="1" fontAlgn="auto" latinLnBrk="0" hangingPunct="0">
              <a:lnSpc>
                <a:spcPct val="100000"/>
              </a:lnSpc>
              <a:spcBef>
                <a:spcPts val="0"/>
              </a:spcBef>
              <a:spcAft>
                <a:spcPts val="0"/>
              </a:spcAft>
              <a:buClrTx/>
              <a:buSzTx/>
              <a:buFontTx/>
              <a:buNone/>
              <a:tabLst/>
              <a:defRPr sz="7800">
                <a:solidFill>
                  <a:srgbClr val="E42D2B"/>
                </a:solidFill>
                <a:latin typeface="Noka Trial Bold"/>
                <a:ea typeface="Noka Trial Bold"/>
                <a:cs typeface="Noka Trial Bold"/>
                <a:sym typeface="Noka Trial Bold"/>
              </a:defRPr>
            </a:pPr>
            <a:r>
              <a:rPr kumimoji="0" lang="es-MX" sz="4500" b="0" i="0" u="none" strike="noStrike" kern="0" cap="none" spc="0" normalizeH="0" baseline="0" noProof="0" dirty="0">
                <a:ln>
                  <a:noFill/>
                </a:ln>
                <a:solidFill>
                  <a:srgbClr val="E42D2B"/>
                </a:solidFill>
                <a:effectLst/>
                <a:uLnTx/>
                <a:uFillTx/>
                <a:latin typeface="Noka Trial Bold"/>
                <a:sym typeface="Noka Trial Bold"/>
              </a:rPr>
              <a:t>Preguntas Frecuentes</a:t>
            </a:r>
          </a:p>
        </p:txBody>
      </p:sp>
      <p:grpSp>
        <p:nvGrpSpPr>
          <p:cNvPr id="5" name="Group 5">
            <a:extLst>
              <a:ext uri="{FF2B5EF4-FFF2-40B4-BE49-F238E27FC236}">
                <a16:creationId xmlns:a16="http://schemas.microsoft.com/office/drawing/2014/main" id="{9BDA10D1-9DB8-A2C0-AEA3-2D5C1AFFECA1}"/>
              </a:ext>
            </a:extLst>
          </p:cNvPr>
          <p:cNvGrpSpPr/>
          <p:nvPr/>
        </p:nvGrpSpPr>
        <p:grpSpPr>
          <a:xfrm>
            <a:off x="9525" y="9568542"/>
            <a:ext cx="18278475" cy="718457"/>
            <a:chOff x="0" y="0"/>
            <a:chExt cx="6668037" cy="375273"/>
          </a:xfrm>
        </p:grpSpPr>
        <p:sp>
          <p:nvSpPr>
            <p:cNvPr id="6" name="Freeform 6">
              <a:extLst>
                <a:ext uri="{FF2B5EF4-FFF2-40B4-BE49-F238E27FC236}">
                  <a16:creationId xmlns:a16="http://schemas.microsoft.com/office/drawing/2014/main" id="{00EB3B97-B439-5AB4-092A-A93C2CD0E4E4}"/>
                </a:ext>
              </a:extLst>
            </p:cNvPr>
            <p:cNvSpPr/>
            <p:nvPr/>
          </p:nvSpPr>
          <p:spPr>
            <a:xfrm>
              <a:off x="0" y="0"/>
              <a:ext cx="6668037" cy="375273"/>
            </a:xfrm>
            <a:custGeom>
              <a:avLst/>
              <a:gdLst/>
              <a:ahLst/>
              <a:cxnLst/>
              <a:rect l="l" t="t" r="r" b="b"/>
              <a:pathLst>
                <a:path w="6668037" h="375273">
                  <a:moveTo>
                    <a:pt x="0" y="0"/>
                  </a:moveTo>
                  <a:lnTo>
                    <a:pt x="6668037" y="0"/>
                  </a:lnTo>
                  <a:lnTo>
                    <a:pt x="6668037" y="375273"/>
                  </a:lnTo>
                  <a:lnTo>
                    <a:pt x="0" y="375273"/>
                  </a:lnTo>
                  <a:close/>
                </a:path>
              </a:pathLst>
            </a:custGeom>
            <a:solidFill>
              <a:srgbClr val="131516"/>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7" name="Freeform 7">
            <a:extLst>
              <a:ext uri="{FF2B5EF4-FFF2-40B4-BE49-F238E27FC236}">
                <a16:creationId xmlns:a16="http://schemas.microsoft.com/office/drawing/2014/main" id="{EB4B8D42-CC87-0FED-7FCA-0E2CAE9CDBD5}"/>
              </a:ext>
            </a:extLst>
          </p:cNvPr>
          <p:cNvSpPr/>
          <p:nvPr/>
        </p:nvSpPr>
        <p:spPr>
          <a:xfrm>
            <a:off x="1028700" y="865785"/>
            <a:ext cx="1399545" cy="582668"/>
          </a:xfrm>
          <a:custGeom>
            <a:avLst/>
            <a:gdLst/>
            <a:ahLst/>
            <a:cxnLst/>
            <a:rect l="l" t="t" r="r" b="b"/>
            <a:pathLst>
              <a:path w="1399545" h="582668">
                <a:moveTo>
                  <a:pt x="0" y="0"/>
                </a:moveTo>
                <a:lnTo>
                  <a:pt x="1399545" y="0"/>
                </a:lnTo>
                <a:lnTo>
                  <a:pt x="1399545" y="582668"/>
                </a:lnTo>
                <a:lnTo>
                  <a:pt x="0" y="582668"/>
                </a:lnTo>
                <a:lnTo>
                  <a:pt x="0" y="0"/>
                </a:lnTo>
                <a:close/>
              </a:path>
            </a:pathLst>
          </a:custGeom>
          <a:blipFill>
            <a:blip r:embed="rId2"/>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sp>
        <p:nvSpPr>
          <p:cNvPr id="2" name="CuadroTexto 1">
            <a:extLst>
              <a:ext uri="{FF2B5EF4-FFF2-40B4-BE49-F238E27FC236}">
                <a16:creationId xmlns:a16="http://schemas.microsoft.com/office/drawing/2014/main" id="{EA36E86F-7500-CB04-D956-CAB048BF8B55}"/>
              </a:ext>
            </a:extLst>
          </p:cNvPr>
          <p:cNvSpPr txBox="1"/>
          <p:nvPr/>
        </p:nvSpPr>
        <p:spPr>
          <a:xfrm>
            <a:off x="452851" y="1756643"/>
            <a:ext cx="17382298" cy="4893647"/>
          </a:xfrm>
          <a:prstGeom prst="rect">
            <a:avLst/>
          </a:prstGeom>
          <a:noFill/>
        </p:spPr>
        <p:txBody>
          <a:bodyPr wrap="square">
            <a:spAutoFit/>
          </a:bodyPr>
          <a:ls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1"/>
            <a:endParaRPr lang="es-ES" sz="2400" dirty="0">
              <a:latin typeface="Lufga Regular"/>
              <a:cs typeface="72" panose="020B0503030000000003" pitchFamily="34" charset="0"/>
            </a:endParaRPr>
          </a:p>
          <a:p>
            <a:pPr marL="128588" indent="-128588">
              <a:buFont typeface="Wingdings" panose="05000000000000000000" pitchFamily="2" charset="2"/>
              <a:buChar char="Ø"/>
            </a:pPr>
            <a:r>
              <a:rPr lang="es-ES" sz="2400" b="1" dirty="0">
                <a:latin typeface="Lufga Regular"/>
              </a:rPr>
              <a:t>¿Mi empresa puede tener varias cuentas?</a:t>
            </a:r>
          </a:p>
          <a:p>
            <a:pPr marL="128588" indent="-128588">
              <a:buFont typeface="Wingdings" panose="05000000000000000000" pitchFamily="2" charset="2"/>
              <a:buChar char="Ø"/>
            </a:pPr>
            <a:endParaRPr lang="es-ES" sz="2400" dirty="0">
              <a:latin typeface="Lufga Regular"/>
            </a:endParaRPr>
          </a:p>
          <a:p>
            <a:pPr lvl="1"/>
            <a:r>
              <a:rPr lang="es-ES" sz="2400" dirty="0">
                <a:latin typeface="Lufga Regular"/>
              </a:rPr>
              <a:t>Su empresa puede tener varias cuentas de Ariba, según las necesidades comerciales. Por ejemplo, si su empresa tiene distintas ubicaciones en todo el mundo, puede ser que quiera una cuenta separada para cada región.</a:t>
            </a:r>
          </a:p>
          <a:p>
            <a:pPr lvl="1"/>
            <a:r>
              <a:rPr lang="es-ES" sz="2400" dirty="0">
                <a:latin typeface="Lufga Regular"/>
              </a:rPr>
              <a:t>La mayoría de empresas eligen tener una cuenta con múltiples relaciones de cliente, lo cual le proporciona una ubicación centralizada para actualizar su información de perfil de empresa y todas las relaciones de su cliente.</a:t>
            </a:r>
          </a:p>
          <a:p>
            <a:pPr lvl="1"/>
            <a:endParaRPr lang="es-ES" sz="2400" dirty="0">
              <a:latin typeface="Lufga Regular"/>
            </a:endParaRPr>
          </a:p>
          <a:p>
            <a:pPr marL="128588" indent="-128588">
              <a:buFont typeface="Wingdings" panose="05000000000000000000" pitchFamily="2" charset="2"/>
              <a:buChar char="Ø"/>
            </a:pPr>
            <a:r>
              <a:rPr lang="es-ES" sz="2400" b="1" dirty="0">
                <a:latin typeface="Lufga Regular"/>
              </a:rPr>
              <a:t>¿Cuántos administradores puede tener una cuenta?</a:t>
            </a:r>
          </a:p>
          <a:p>
            <a:endParaRPr lang="es-ES" sz="2400" b="1" dirty="0">
              <a:latin typeface="Lufga Regular"/>
            </a:endParaRPr>
          </a:p>
          <a:p>
            <a:pPr lvl="1"/>
            <a:r>
              <a:rPr lang="es-ES" sz="2400" dirty="0">
                <a:latin typeface="Lufga Regular"/>
              </a:rPr>
              <a:t>Para cada cuenta, solo puede tener un administrador de cuenta.</a:t>
            </a:r>
          </a:p>
          <a:p>
            <a:pPr lvl="1"/>
            <a:endParaRPr lang="es-ES" sz="2400" dirty="0">
              <a:latin typeface="Lufga Regular"/>
            </a:endParaRPr>
          </a:p>
          <a:p>
            <a:pPr marL="128588" indent="-128588">
              <a:buFont typeface="Wingdings" panose="05000000000000000000" pitchFamily="2" charset="2"/>
              <a:buChar char="Ø"/>
            </a:pPr>
            <a:endParaRPr lang="es-ES" sz="2400" dirty="0">
              <a:latin typeface="Lufga Regular"/>
            </a:endParaRPr>
          </a:p>
        </p:txBody>
      </p:sp>
    </p:spTree>
    <p:extLst>
      <p:ext uri="{BB962C8B-B14F-4D97-AF65-F5344CB8AC3E}">
        <p14:creationId xmlns:p14="http://schemas.microsoft.com/office/powerpoint/2010/main" val="29286231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131516"/>
        </a:solidFill>
        <a:effectLst/>
      </p:bgPr>
    </p:bg>
    <p:spTree>
      <p:nvGrpSpPr>
        <p:cNvPr id="1" name=""/>
        <p:cNvGrpSpPr/>
        <p:nvPr/>
      </p:nvGrpSpPr>
      <p:grpSpPr>
        <a:xfrm>
          <a:off x="0" y="0"/>
          <a:ext cx="0" cy="0"/>
          <a:chOff x="0" y="0"/>
          <a:chExt cx="0" cy="0"/>
        </a:xfrm>
      </p:grpSpPr>
      <p:grpSp>
        <p:nvGrpSpPr>
          <p:cNvPr id="6" name="Group 6"/>
          <p:cNvGrpSpPr/>
          <p:nvPr/>
        </p:nvGrpSpPr>
        <p:grpSpPr>
          <a:xfrm>
            <a:off x="11898351" y="62956"/>
            <a:ext cx="6349650" cy="10181982"/>
            <a:chOff x="0" y="0"/>
            <a:chExt cx="8466201" cy="13575976"/>
          </a:xfrm>
        </p:grpSpPr>
        <p:sp>
          <p:nvSpPr>
            <p:cNvPr id="7" name="Freeform 7"/>
            <p:cNvSpPr/>
            <p:nvPr/>
          </p:nvSpPr>
          <p:spPr>
            <a:xfrm>
              <a:off x="0" y="0"/>
              <a:ext cx="8446571" cy="6848352"/>
            </a:xfrm>
            <a:custGeom>
              <a:avLst/>
              <a:gdLst/>
              <a:ahLst/>
              <a:cxnLst/>
              <a:rect l="l" t="t" r="r" b="b"/>
              <a:pathLst>
                <a:path w="8446571" h="6848352">
                  <a:moveTo>
                    <a:pt x="0" y="0"/>
                  </a:moveTo>
                  <a:lnTo>
                    <a:pt x="8446571" y="0"/>
                  </a:lnTo>
                  <a:lnTo>
                    <a:pt x="8446571" y="6848352"/>
                  </a:lnTo>
                  <a:lnTo>
                    <a:pt x="0" y="6848352"/>
                  </a:lnTo>
                  <a:lnTo>
                    <a:pt x="0" y="0"/>
                  </a:lnTo>
                  <a:close/>
                </a:path>
              </a:pathLst>
            </a:custGeom>
            <a:blipFill>
              <a:blip r:embed="rId2">
                <a:alphaModFix amt="2000"/>
                <a:extLst>
                  <a:ext uri="{96DAC541-7B7A-43D3-8B79-37D633B846F1}">
                    <asvg:svgBlip xmlns:asvg="http://schemas.microsoft.com/office/drawing/2016/SVG/main" r:embed="rId3"/>
                  </a:ext>
                </a:extLst>
              </a:blip>
              <a:stretch>
                <a:fillRect t="-24089" r="-26625"/>
              </a:stretch>
            </a:blipFill>
          </p:spPr>
          <p:txBody>
            <a:bodyPr/>
            <a:lstStyle/>
            <a:p>
              <a:endParaRPr lang="es-MX"/>
            </a:p>
          </p:txBody>
        </p:sp>
        <p:sp>
          <p:nvSpPr>
            <p:cNvPr id="8" name="Freeform 8"/>
            <p:cNvSpPr/>
            <p:nvPr/>
          </p:nvSpPr>
          <p:spPr>
            <a:xfrm rot="-10800000">
              <a:off x="0" y="7067559"/>
              <a:ext cx="8466201" cy="6508417"/>
            </a:xfrm>
            <a:custGeom>
              <a:avLst/>
              <a:gdLst/>
              <a:ahLst/>
              <a:cxnLst/>
              <a:rect l="l" t="t" r="r" b="b"/>
              <a:pathLst>
                <a:path w="8466201" h="6508417">
                  <a:moveTo>
                    <a:pt x="0" y="0"/>
                  </a:moveTo>
                  <a:lnTo>
                    <a:pt x="8466201" y="0"/>
                  </a:lnTo>
                  <a:lnTo>
                    <a:pt x="8466201" y="6508417"/>
                  </a:lnTo>
                  <a:lnTo>
                    <a:pt x="0" y="6508417"/>
                  </a:lnTo>
                  <a:lnTo>
                    <a:pt x="0" y="0"/>
                  </a:lnTo>
                  <a:close/>
                </a:path>
              </a:pathLst>
            </a:custGeom>
            <a:blipFill>
              <a:blip r:embed="rId2">
                <a:alphaModFix amt="2000"/>
                <a:extLst>
                  <a:ext uri="{96DAC541-7B7A-43D3-8B79-37D633B846F1}">
                    <asvg:svgBlip xmlns:asvg="http://schemas.microsoft.com/office/drawing/2016/SVG/main" r:embed="rId3"/>
                  </a:ext>
                </a:extLst>
              </a:blip>
              <a:stretch>
                <a:fillRect l="-26331" t="-30570"/>
              </a:stretch>
            </a:blipFill>
          </p:spPr>
          <p:txBody>
            <a:bodyPr/>
            <a:lstStyle/>
            <a:p>
              <a:endParaRPr lang="es-MX"/>
            </a:p>
          </p:txBody>
        </p:sp>
      </p:grpSp>
      <p:pic>
        <p:nvPicPr>
          <p:cNvPr id="5" name="Picture 4">
            <a:extLst>
              <a:ext uri="{FF2B5EF4-FFF2-40B4-BE49-F238E27FC236}">
                <a16:creationId xmlns:a16="http://schemas.microsoft.com/office/drawing/2014/main" id="{D981DE5E-00C6-9B8A-3863-161202515E7A}"/>
              </a:ext>
            </a:extLst>
          </p:cNvPr>
          <p:cNvPicPr>
            <a:picLocks noChangeAspect="1"/>
          </p:cNvPicPr>
          <p:nvPr/>
        </p:nvPicPr>
        <p:blipFill>
          <a:blip r:embed="rId4"/>
          <a:stretch>
            <a:fillRect/>
          </a:stretch>
        </p:blipFill>
        <p:spPr>
          <a:xfrm>
            <a:off x="2652740" y="-266445"/>
            <a:ext cx="12081098" cy="5275036"/>
          </a:xfrm>
          <a:prstGeom prst="rect">
            <a:avLst/>
          </a:prstGeom>
        </p:spPr>
      </p:pic>
    </p:spTree>
    <p:extLst>
      <p:ext uri="{BB962C8B-B14F-4D97-AF65-F5344CB8AC3E}">
        <p14:creationId xmlns:p14="http://schemas.microsoft.com/office/powerpoint/2010/main" val="36777338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9525" y="9258300"/>
            <a:ext cx="18278475" cy="1028700"/>
            <a:chOff x="0" y="0"/>
            <a:chExt cx="6668037" cy="375273"/>
          </a:xfrm>
        </p:grpSpPr>
        <p:sp>
          <p:nvSpPr>
            <p:cNvPr id="4" name="Freeform 4"/>
            <p:cNvSpPr/>
            <p:nvPr/>
          </p:nvSpPr>
          <p:spPr>
            <a:xfrm>
              <a:off x="0" y="0"/>
              <a:ext cx="6668037" cy="375273"/>
            </a:xfrm>
            <a:custGeom>
              <a:avLst/>
              <a:gdLst/>
              <a:ahLst/>
              <a:cxnLst/>
              <a:rect l="l" t="t" r="r" b="b"/>
              <a:pathLst>
                <a:path w="6668037" h="375273">
                  <a:moveTo>
                    <a:pt x="0" y="0"/>
                  </a:moveTo>
                  <a:lnTo>
                    <a:pt x="6668037" y="0"/>
                  </a:lnTo>
                  <a:lnTo>
                    <a:pt x="6668037" y="375273"/>
                  </a:lnTo>
                  <a:lnTo>
                    <a:pt x="0" y="375273"/>
                  </a:lnTo>
                  <a:close/>
                </a:path>
              </a:pathLst>
            </a:custGeom>
            <a:solidFill>
              <a:srgbClr val="131516"/>
            </a:solidFill>
          </p:spPr>
          <p:txBody>
            <a:bodyPr/>
            <a:lstStyle/>
            <a:p>
              <a:endParaRPr lang="es-MX"/>
            </a:p>
          </p:txBody>
        </p:sp>
      </p:grpSp>
      <p:sp>
        <p:nvSpPr>
          <p:cNvPr id="5" name="TextBox 5"/>
          <p:cNvSpPr txBox="1"/>
          <p:nvPr/>
        </p:nvSpPr>
        <p:spPr>
          <a:xfrm>
            <a:off x="2165882" y="3337167"/>
            <a:ext cx="6179344" cy="580415"/>
          </a:xfrm>
          <a:prstGeom prst="rect">
            <a:avLst/>
          </a:prstGeom>
        </p:spPr>
        <p:txBody>
          <a:bodyPr lIns="0" tIns="0" rIns="0" bIns="0" rtlCol="0" anchor="t">
            <a:spAutoFit/>
          </a:bodyPr>
          <a:lstStyle/>
          <a:p>
            <a:pPr algn="l">
              <a:lnSpc>
                <a:spcPts val="4454"/>
              </a:lnSpc>
            </a:pPr>
            <a:r>
              <a:rPr lang="en-US" sz="5450" b="1" dirty="0">
                <a:solidFill>
                  <a:srgbClr val="D81222"/>
                </a:solidFill>
                <a:latin typeface="Encode Sans Semi-Bold"/>
                <a:ea typeface="General Sans Variable Bold"/>
                <a:cs typeface="General Sans Variable Bold"/>
                <a:sym typeface="General Sans Variable Bold"/>
              </a:rPr>
              <a:t>INTRODUCCIÓN</a:t>
            </a:r>
            <a:endParaRPr lang="en-US" sz="5450" b="1" dirty="0">
              <a:solidFill>
                <a:srgbClr val="D81222"/>
              </a:solidFill>
              <a:latin typeface="Encode Sans Semi-Bold"/>
              <a:ea typeface="General Sans Variable Bold"/>
              <a:cs typeface="General Sans Variable Bold"/>
            </a:endParaRPr>
          </a:p>
        </p:txBody>
      </p:sp>
      <p:sp>
        <p:nvSpPr>
          <p:cNvPr id="6" name="TextBox 6"/>
          <p:cNvSpPr txBox="1"/>
          <p:nvPr/>
        </p:nvSpPr>
        <p:spPr>
          <a:xfrm>
            <a:off x="2165881" y="4329127"/>
            <a:ext cx="15049257" cy="3086551"/>
          </a:xfrm>
          <a:prstGeom prst="rect">
            <a:avLst/>
          </a:prstGeom>
        </p:spPr>
        <p:txBody>
          <a:bodyPr wrap="square" lIns="0" tIns="0" rIns="0" bIns="0" rtlCol="0" anchor="t">
            <a:spAutoFit/>
          </a:bodyPr>
          <a:lstStyle/>
          <a:p>
            <a:pPr algn="l">
              <a:lnSpc>
                <a:spcPts val="2694"/>
              </a:lnSpc>
            </a:pPr>
            <a:r>
              <a:rPr lang="es-MX" sz="1924" dirty="0">
                <a:solidFill>
                  <a:srgbClr val="131516"/>
                </a:solidFill>
                <a:latin typeface="General Sans Light"/>
                <a:ea typeface="General Sans Light"/>
                <a:cs typeface="General Sans Light"/>
                <a:sym typeface="General Sans Light"/>
              </a:rPr>
              <a:t>SAP ARIBA es una solución en la nube perteneciente a la familia de productos SAP que hemos implementado para desarrollar todos nuestros procesos de abastecimiento, contratos, logística, facturación y pago a proveedores.</a:t>
            </a:r>
          </a:p>
          <a:p>
            <a:pPr algn="l">
              <a:lnSpc>
                <a:spcPts val="2694"/>
              </a:lnSpc>
            </a:pPr>
            <a:r>
              <a:rPr lang="es-MX" sz="1924" dirty="0">
                <a:solidFill>
                  <a:srgbClr val="131516"/>
                </a:solidFill>
                <a:latin typeface="General Sans Light"/>
                <a:ea typeface="General Sans Light"/>
                <a:cs typeface="General Sans Light"/>
                <a:sym typeface="General Sans Light"/>
              </a:rPr>
              <a:t>Todas las actividades relativas a estos procesos se llevarán a través de esta solución, así como el intercambio de información y documentos entre los diferentes interlocutores internos durante la ejecución de estos procesos.</a:t>
            </a:r>
          </a:p>
          <a:p>
            <a:pPr algn="l">
              <a:lnSpc>
                <a:spcPts val="2694"/>
              </a:lnSpc>
            </a:pPr>
            <a:r>
              <a:rPr lang="es-MX" sz="1924" dirty="0">
                <a:solidFill>
                  <a:srgbClr val="131516"/>
                </a:solidFill>
                <a:latin typeface="General Sans Light"/>
                <a:ea typeface="General Sans Light"/>
                <a:cs typeface="General Sans Light"/>
                <a:sym typeface="General Sans Light"/>
              </a:rPr>
              <a:t>SAP ARIBA es una solución con distintos módulos que se hacen cargo de estas funcionales.</a:t>
            </a:r>
          </a:p>
          <a:p>
            <a:pPr algn="l">
              <a:lnSpc>
                <a:spcPts val="2694"/>
              </a:lnSpc>
            </a:pPr>
            <a:endParaRPr lang="es-MX" sz="1924" dirty="0">
              <a:solidFill>
                <a:srgbClr val="131516"/>
              </a:solidFill>
              <a:latin typeface="General Sans Light"/>
              <a:ea typeface="General Sans Light"/>
              <a:cs typeface="General Sans Light"/>
              <a:sym typeface="General Sans Light"/>
            </a:endParaRPr>
          </a:p>
          <a:p>
            <a:pPr algn="l">
              <a:lnSpc>
                <a:spcPts val="2694"/>
              </a:lnSpc>
            </a:pPr>
            <a:r>
              <a:rPr lang="es-MX" sz="1924" dirty="0">
                <a:solidFill>
                  <a:srgbClr val="131516"/>
                </a:solidFill>
                <a:latin typeface="General Sans Light"/>
                <a:ea typeface="General Sans Light"/>
                <a:cs typeface="General Sans Light"/>
                <a:sym typeface="General Sans Light"/>
              </a:rPr>
              <a:t>El presente manual se centra en el módulo </a:t>
            </a:r>
            <a:r>
              <a:rPr lang="es-MX" sz="1924" b="1" dirty="0">
                <a:solidFill>
                  <a:srgbClr val="131516"/>
                </a:solidFill>
                <a:latin typeface="General Sans Light"/>
                <a:ea typeface="General Sans Light"/>
                <a:cs typeface="General Sans Light"/>
                <a:sym typeface="General Sans Light"/>
              </a:rPr>
              <a:t>SAP ARIBA </a:t>
            </a:r>
            <a:r>
              <a:rPr lang="es-MX" sz="1924" b="1" dirty="0" err="1">
                <a:solidFill>
                  <a:srgbClr val="131516"/>
                </a:solidFill>
                <a:latin typeface="General Sans Light"/>
                <a:ea typeface="General Sans Light"/>
                <a:cs typeface="General Sans Light"/>
                <a:sym typeface="General Sans Light"/>
              </a:rPr>
              <a:t>Guided</a:t>
            </a:r>
            <a:r>
              <a:rPr lang="es-MX" sz="1924" b="1" dirty="0">
                <a:solidFill>
                  <a:srgbClr val="131516"/>
                </a:solidFill>
                <a:latin typeface="General Sans Light"/>
                <a:ea typeface="General Sans Light"/>
                <a:cs typeface="General Sans Light"/>
                <a:sym typeface="General Sans Light"/>
              </a:rPr>
              <a:t> </a:t>
            </a:r>
            <a:r>
              <a:rPr lang="es-MX" sz="1924" b="1" dirty="0" err="1">
                <a:solidFill>
                  <a:srgbClr val="131516"/>
                </a:solidFill>
                <a:latin typeface="General Sans Light"/>
                <a:ea typeface="General Sans Light"/>
                <a:cs typeface="General Sans Light"/>
                <a:sym typeface="General Sans Light"/>
              </a:rPr>
              <a:t>Sourcing</a:t>
            </a:r>
            <a:r>
              <a:rPr lang="es-MX" sz="1924" b="1" dirty="0">
                <a:solidFill>
                  <a:srgbClr val="131516"/>
                </a:solidFill>
                <a:latin typeface="General Sans Light"/>
                <a:ea typeface="General Sans Light"/>
                <a:cs typeface="General Sans Light"/>
                <a:sym typeface="General Sans Light"/>
              </a:rPr>
              <a:t> </a:t>
            </a:r>
            <a:r>
              <a:rPr lang="es-MX" sz="1924" dirty="0">
                <a:solidFill>
                  <a:srgbClr val="131516"/>
                </a:solidFill>
                <a:latin typeface="General Sans Light"/>
                <a:ea typeface="General Sans Light"/>
                <a:cs typeface="General Sans Light"/>
                <a:sym typeface="General Sans Light"/>
              </a:rPr>
              <a:t>el cual lleva todos los procesos de cotizaciones y licitación a través de una plataforma centralizada y colaborativa. Específicamente este manual abarca todas las actividades del </a:t>
            </a:r>
            <a:r>
              <a:rPr lang="es-MX" sz="1924" b="1" dirty="0">
                <a:solidFill>
                  <a:srgbClr val="131516"/>
                </a:solidFill>
                <a:latin typeface="General Sans Light"/>
                <a:ea typeface="General Sans Light"/>
                <a:cs typeface="General Sans Light"/>
                <a:sym typeface="General Sans Light"/>
              </a:rPr>
              <a:t>Proveedor </a:t>
            </a:r>
            <a:r>
              <a:rPr lang="es-MX" sz="1924" dirty="0">
                <a:solidFill>
                  <a:srgbClr val="131516"/>
                </a:solidFill>
                <a:latin typeface="General Sans Light"/>
                <a:ea typeface="General Sans Light"/>
                <a:cs typeface="General Sans Light"/>
                <a:sym typeface="General Sans Light"/>
              </a:rPr>
              <a:t>y su participación en los concursos de cotización y licitación.</a:t>
            </a:r>
          </a:p>
        </p:txBody>
      </p:sp>
      <p:sp>
        <p:nvSpPr>
          <p:cNvPr id="7" name="Freeform 7"/>
          <p:cNvSpPr/>
          <p:nvPr/>
        </p:nvSpPr>
        <p:spPr>
          <a:xfrm>
            <a:off x="15815594" y="865785"/>
            <a:ext cx="1399545" cy="582668"/>
          </a:xfrm>
          <a:custGeom>
            <a:avLst/>
            <a:gdLst/>
            <a:ahLst/>
            <a:cxnLst/>
            <a:rect l="l" t="t" r="r" b="b"/>
            <a:pathLst>
              <a:path w="1399545" h="582668">
                <a:moveTo>
                  <a:pt x="0" y="0"/>
                </a:moveTo>
                <a:lnTo>
                  <a:pt x="1399545" y="0"/>
                </a:lnTo>
                <a:lnTo>
                  <a:pt x="1399545" y="582668"/>
                </a:lnTo>
                <a:lnTo>
                  <a:pt x="0" y="582668"/>
                </a:lnTo>
                <a:lnTo>
                  <a:pt x="0" y="0"/>
                </a:lnTo>
                <a:close/>
              </a:path>
            </a:pathLst>
          </a:custGeom>
          <a:blipFill>
            <a:blip r:embed="rId2"/>
            <a:stretch>
              <a:fillRect/>
            </a:stretch>
          </a:blipFill>
        </p:spPr>
        <p:txBody>
          <a:bodyPr/>
          <a:lstStyle/>
          <a:p>
            <a:endParaRPr lang="es-MX"/>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D81222"/>
        </a:solidFill>
        <a:effectLst/>
      </p:bgPr>
    </p:bg>
    <p:spTree>
      <p:nvGrpSpPr>
        <p:cNvPr id="1" name=""/>
        <p:cNvGrpSpPr/>
        <p:nvPr/>
      </p:nvGrpSpPr>
      <p:grpSpPr>
        <a:xfrm>
          <a:off x="0" y="0"/>
          <a:ext cx="0" cy="0"/>
          <a:chOff x="0" y="0"/>
          <a:chExt cx="0" cy="0"/>
        </a:xfrm>
      </p:grpSpPr>
      <p:sp>
        <p:nvSpPr>
          <p:cNvPr id="2" name="AutoShape 2"/>
          <p:cNvSpPr/>
          <p:nvPr/>
        </p:nvSpPr>
        <p:spPr>
          <a:xfrm>
            <a:off x="2287513" y="6079673"/>
            <a:ext cx="7085315" cy="0"/>
          </a:xfrm>
          <a:prstGeom prst="line">
            <a:avLst/>
          </a:prstGeom>
          <a:ln w="76200" cap="flat">
            <a:solidFill>
              <a:srgbClr val="FDA303"/>
            </a:solidFill>
            <a:prstDash val="solid"/>
            <a:headEnd type="none" w="sm" len="sm"/>
            <a:tailEnd type="none" w="sm" len="sm"/>
          </a:ln>
        </p:spPr>
        <p:txBody>
          <a:bodyPr/>
          <a:lstStyle/>
          <a:p>
            <a:endParaRPr lang="es-MX"/>
          </a:p>
        </p:txBody>
      </p:sp>
      <p:sp>
        <p:nvSpPr>
          <p:cNvPr id="4" name="TextBox 4"/>
          <p:cNvSpPr txBox="1"/>
          <p:nvPr/>
        </p:nvSpPr>
        <p:spPr>
          <a:xfrm>
            <a:off x="2287051" y="4592265"/>
            <a:ext cx="10579863" cy="1025922"/>
          </a:xfrm>
          <a:prstGeom prst="rect">
            <a:avLst/>
          </a:prstGeom>
        </p:spPr>
        <p:txBody>
          <a:bodyPr wrap="square" lIns="0" tIns="0" rIns="0" bIns="0" rtlCol="0" anchor="t">
            <a:spAutoFit/>
          </a:bodyPr>
          <a:lstStyle/>
          <a:p>
            <a:pPr algn="l">
              <a:lnSpc>
                <a:spcPts val="8049"/>
              </a:lnSpc>
            </a:pPr>
            <a:r>
              <a:rPr lang="en-US" sz="6999" b="1" dirty="0">
                <a:solidFill>
                  <a:srgbClr val="FFFFFF"/>
                </a:solidFill>
                <a:latin typeface="Encode Sans Semi-Bold"/>
                <a:ea typeface="Encode Sans Semi-Bold"/>
                <a:cs typeface="Encode Sans Semi-Bold"/>
                <a:sym typeface="Encode Sans Semi-Bold"/>
              </a:rPr>
              <a:t>CREAR CUENTA NUEVA</a:t>
            </a:r>
          </a:p>
        </p:txBody>
      </p:sp>
      <p:grpSp>
        <p:nvGrpSpPr>
          <p:cNvPr id="5" name="Group 5"/>
          <p:cNvGrpSpPr/>
          <p:nvPr/>
        </p:nvGrpSpPr>
        <p:grpSpPr>
          <a:xfrm>
            <a:off x="11898351" y="62956"/>
            <a:ext cx="6349650" cy="10181982"/>
            <a:chOff x="0" y="0"/>
            <a:chExt cx="8466201" cy="13575976"/>
          </a:xfrm>
        </p:grpSpPr>
        <p:sp>
          <p:nvSpPr>
            <p:cNvPr id="6" name="Freeform 6"/>
            <p:cNvSpPr/>
            <p:nvPr/>
          </p:nvSpPr>
          <p:spPr>
            <a:xfrm>
              <a:off x="0" y="0"/>
              <a:ext cx="8446571" cy="6848352"/>
            </a:xfrm>
            <a:custGeom>
              <a:avLst/>
              <a:gdLst/>
              <a:ahLst/>
              <a:cxnLst/>
              <a:rect l="l" t="t" r="r" b="b"/>
              <a:pathLst>
                <a:path w="8446571" h="6848352">
                  <a:moveTo>
                    <a:pt x="0" y="0"/>
                  </a:moveTo>
                  <a:lnTo>
                    <a:pt x="8446571" y="0"/>
                  </a:lnTo>
                  <a:lnTo>
                    <a:pt x="8446571" y="6848352"/>
                  </a:lnTo>
                  <a:lnTo>
                    <a:pt x="0" y="6848352"/>
                  </a:lnTo>
                  <a:lnTo>
                    <a:pt x="0" y="0"/>
                  </a:lnTo>
                  <a:close/>
                </a:path>
              </a:pathLst>
            </a:custGeom>
            <a:blipFill>
              <a:blip r:embed="rId2">
                <a:alphaModFix amt="5000"/>
                <a:extLst>
                  <a:ext uri="{96DAC541-7B7A-43D3-8B79-37D633B846F1}">
                    <asvg:svgBlip xmlns:asvg="http://schemas.microsoft.com/office/drawing/2016/SVG/main" r:embed="rId3"/>
                  </a:ext>
                </a:extLst>
              </a:blip>
              <a:stretch>
                <a:fillRect t="-24089" r="-26625"/>
              </a:stretch>
            </a:blipFill>
          </p:spPr>
          <p:txBody>
            <a:bodyPr/>
            <a:lstStyle/>
            <a:p>
              <a:endParaRPr lang="es-MX"/>
            </a:p>
          </p:txBody>
        </p:sp>
        <p:sp>
          <p:nvSpPr>
            <p:cNvPr id="7" name="Freeform 7"/>
            <p:cNvSpPr/>
            <p:nvPr/>
          </p:nvSpPr>
          <p:spPr>
            <a:xfrm rot="-10800000">
              <a:off x="0" y="7067559"/>
              <a:ext cx="8466201" cy="6508417"/>
            </a:xfrm>
            <a:custGeom>
              <a:avLst/>
              <a:gdLst/>
              <a:ahLst/>
              <a:cxnLst/>
              <a:rect l="l" t="t" r="r" b="b"/>
              <a:pathLst>
                <a:path w="8466201" h="6508417">
                  <a:moveTo>
                    <a:pt x="0" y="0"/>
                  </a:moveTo>
                  <a:lnTo>
                    <a:pt x="8466201" y="0"/>
                  </a:lnTo>
                  <a:lnTo>
                    <a:pt x="8466201" y="6508417"/>
                  </a:lnTo>
                  <a:lnTo>
                    <a:pt x="0" y="6508417"/>
                  </a:lnTo>
                  <a:lnTo>
                    <a:pt x="0" y="0"/>
                  </a:lnTo>
                  <a:close/>
                </a:path>
              </a:pathLst>
            </a:custGeom>
            <a:blipFill>
              <a:blip r:embed="rId2">
                <a:alphaModFix amt="5000"/>
                <a:extLst>
                  <a:ext uri="{96DAC541-7B7A-43D3-8B79-37D633B846F1}">
                    <asvg:svgBlip xmlns:asvg="http://schemas.microsoft.com/office/drawing/2016/SVG/main" r:embed="rId3"/>
                  </a:ext>
                </a:extLst>
              </a:blip>
              <a:stretch>
                <a:fillRect l="-26331" t="-30570"/>
              </a:stretch>
            </a:blipFill>
          </p:spPr>
          <p:txBody>
            <a:bodyPr/>
            <a:lstStyle/>
            <a:p>
              <a:endParaRPr lang="es-MX"/>
            </a:p>
          </p:txBody>
        </p:sp>
      </p:grpSp>
      <p:pic>
        <p:nvPicPr>
          <p:cNvPr id="11" name="Picture 10">
            <a:extLst>
              <a:ext uri="{FF2B5EF4-FFF2-40B4-BE49-F238E27FC236}">
                <a16:creationId xmlns:a16="http://schemas.microsoft.com/office/drawing/2014/main" id="{7B8FB639-5FF2-D18E-2BED-4EEBAB504BA1}"/>
              </a:ext>
            </a:extLst>
          </p:cNvPr>
          <p:cNvPicPr>
            <a:picLocks noChangeAspect="1"/>
          </p:cNvPicPr>
          <p:nvPr/>
        </p:nvPicPr>
        <p:blipFill>
          <a:blip r:embed="rId4"/>
          <a:stretch>
            <a:fillRect/>
          </a:stretch>
        </p:blipFill>
        <p:spPr>
          <a:xfrm>
            <a:off x="1466491" y="-75816"/>
            <a:ext cx="3903453" cy="1704386"/>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p:cNvSpPr txBox="1"/>
          <p:nvPr/>
        </p:nvSpPr>
        <p:spPr>
          <a:xfrm>
            <a:off x="2983750" y="868038"/>
            <a:ext cx="10846550" cy="580415"/>
          </a:xfrm>
          <a:prstGeom prst="rect">
            <a:avLst/>
          </a:prstGeom>
        </p:spPr>
        <p:txBody>
          <a:bodyPr wrap="square" lIns="0" tIns="0" rIns="0" bIns="0" rtlCol="0" anchor="t">
            <a:spAutoFit/>
          </a:bodyPr>
          <a:lstStyle/>
          <a:p>
            <a:pPr algn="ctr">
              <a:lnSpc>
                <a:spcPts val="4454"/>
              </a:lnSpc>
            </a:pPr>
            <a:r>
              <a:rPr lang="en-US" sz="5450" b="1" dirty="0" err="1">
                <a:solidFill>
                  <a:srgbClr val="D81222"/>
                </a:solidFill>
                <a:latin typeface="Encode Sans Semi-Bold"/>
                <a:ea typeface="General Sans Variable Bold"/>
                <a:cs typeface="General Sans Variable Bold"/>
                <a:sym typeface="General Sans Variable Bold"/>
              </a:rPr>
              <a:t>Crear</a:t>
            </a:r>
            <a:r>
              <a:rPr lang="en-US" sz="5450" b="1" dirty="0">
                <a:solidFill>
                  <a:srgbClr val="D81222"/>
                </a:solidFill>
                <a:latin typeface="Encode Sans Semi-Bold"/>
                <a:ea typeface="General Sans Variable Bold"/>
                <a:cs typeface="General Sans Variable Bold"/>
                <a:sym typeface="General Sans Variable Bold"/>
              </a:rPr>
              <a:t> </a:t>
            </a:r>
            <a:r>
              <a:rPr lang="en-US" sz="5450" b="1" dirty="0" err="1">
                <a:solidFill>
                  <a:srgbClr val="D81222"/>
                </a:solidFill>
                <a:latin typeface="Encode Sans Semi-Bold"/>
                <a:ea typeface="General Sans Variable Bold"/>
                <a:cs typeface="General Sans Variable Bold"/>
                <a:sym typeface="General Sans Variable Bold"/>
              </a:rPr>
              <a:t>una</a:t>
            </a:r>
            <a:r>
              <a:rPr lang="en-US" sz="5450" b="1" dirty="0">
                <a:solidFill>
                  <a:srgbClr val="D81222"/>
                </a:solidFill>
                <a:latin typeface="Encode Sans Semi-Bold"/>
                <a:ea typeface="General Sans Variable Bold"/>
                <a:cs typeface="General Sans Variable Bold"/>
                <a:sym typeface="General Sans Variable Bold"/>
              </a:rPr>
              <a:t> </a:t>
            </a:r>
            <a:r>
              <a:rPr lang="en-US" sz="5450" b="1" dirty="0" err="1">
                <a:solidFill>
                  <a:srgbClr val="D81222"/>
                </a:solidFill>
                <a:latin typeface="Encode Sans Semi-Bold"/>
                <a:ea typeface="General Sans Variable Bold"/>
                <a:cs typeface="General Sans Variable Bold"/>
                <a:sym typeface="General Sans Variable Bold"/>
              </a:rPr>
              <a:t>cuenta</a:t>
            </a:r>
            <a:r>
              <a:rPr lang="en-US" sz="5450" b="1" dirty="0">
                <a:solidFill>
                  <a:srgbClr val="D81222"/>
                </a:solidFill>
                <a:latin typeface="Encode Sans Semi-Bold"/>
                <a:ea typeface="General Sans Variable Bold"/>
                <a:cs typeface="General Sans Variable Bold"/>
                <a:sym typeface="General Sans Variable Bold"/>
              </a:rPr>
              <a:t> de SAP Ariba</a:t>
            </a:r>
            <a:endParaRPr lang="en-US" sz="5450" b="1" dirty="0">
              <a:solidFill>
                <a:srgbClr val="D81222"/>
              </a:solidFill>
              <a:latin typeface="Encode Sans Semi-Bold"/>
              <a:ea typeface="General Sans Variable Bold"/>
              <a:cs typeface="General Sans Variable Bold"/>
            </a:endParaRPr>
          </a:p>
        </p:txBody>
      </p:sp>
      <p:grpSp>
        <p:nvGrpSpPr>
          <p:cNvPr id="5" name="Group 5"/>
          <p:cNvGrpSpPr/>
          <p:nvPr/>
        </p:nvGrpSpPr>
        <p:grpSpPr>
          <a:xfrm>
            <a:off x="9525" y="9258300"/>
            <a:ext cx="18278475" cy="1028700"/>
            <a:chOff x="0" y="0"/>
            <a:chExt cx="6668037" cy="375273"/>
          </a:xfrm>
        </p:grpSpPr>
        <p:sp>
          <p:nvSpPr>
            <p:cNvPr id="6" name="Freeform 6"/>
            <p:cNvSpPr/>
            <p:nvPr/>
          </p:nvSpPr>
          <p:spPr>
            <a:xfrm>
              <a:off x="0" y="0"/>
              <a:ext cx="6668037" cy="375273"/>
            </a:xfrm>
            <a:custGeom>
              <a:avLst/>
              <a:gdLst/>
              <a:ahLst/>
              <a:cxnLst/>
              <a:rect l="l" t="t" r="r" b="b"/>
              <a:pathLst>
                <a:path w="6668037" h="375273">
                  <a:moveTo>
                    <a:pt x="0" y="0"/>
                  </a:moveTo>
                  <a:lnTo>
                    <a:pt x="6668037" y="0"/>
                  </a:lnTo>
                  <a:lnTo>
                    <a:pt x="6668037" y="375273"/>
                  </a:lnTo>
                  <a:lnTo>
                    <a:pt x="0" y="375273"/>
                  </a:lnTo>
                  <a:close/>
                </a:path>
              </a:pathLst>
            </a:custGeom>
            <a:solidFill>
              <a:srgbClr val="131516"/>
            </a:solidFill>
          </p:spPr>
          <p:txBody>
            <a:bodyPr/>
            <a:lstStyle/>
            <a:p>
              <a:endParaRPr lang="es-MX"/>
            </a:p>
          </p:txBody>
        </p:sp>
      </p:grpSp>
      <p:sp>
        <p:nvSpPr>
          <p:cNvPr id="7" name="Freeform 7"/>
          <p:cNvSpPr/>
          <p:nvPr/>
        </p:nvSpPr>
        <p:spPr>
          <a:xfrm>
            <a:off x="1028700" y="865785"/>
            <a:ext cx="1399545" cy="582668"/>
          </a:xfrm>
          <a:custGeom>
            <a:avLst/>
            <a:gdLst/>
            <a:ahLst/>
            <a:cxnLst/>
            <a:rect l="l" t="t" r="r" b="b"/>
            <a:pathLst>
              <a:path w="1399545" h="582668">
                <a:moveTo>
                  <a:pt x="0" y="0"/>
                </a:moveTo>
                <a:lnTo>
                  <a:pt x="1399545" y="0"/>
                </a:lnTo>
                <a:lnTo>
                  <a:pt x="1399545" y="582668"/>
                </a:lnTo>
                <a:lnTo>
                  <a:pt x="0" y="582668"/>
                </a:lnTo>
                <a:lnTo>
                  <a:pt x="0" y="0"/>
                </a:lnTo>
                <a:close/>
              </a:path>
            </a:pathLst>
          </a:custGeom>
          <a:blipFill>
            <a:blip r:embed="rId2"/>
            <a:stretch>
              <a:fillRect/>
            </a:stretch>
          </a:blipFill>
        </p:spPr>
        <p:txBody>
          <a:bodyPr/>
          <a:lstStyle/>
          <a:p>
            <a:endParaRPr lang="es-MX"/>
          </a:p>
        </p:txBody>
      </p:sp>
      <p:sp>
        <p:nvSpPr>
          <p:cNvPr id="8" name="CuadroTexto 40">
            <a:extLst>
              <a:ext uri="{FF2B5EF4-FFF2-40B4-BE49-F238E27FC236}">
                <a16:creationId xmlns:a16="http://schemas.microsoft.com/office/drawing/2014/main" id="{88276BDA-C794-C013-0058-8F556C9FC600}"/>
              </a:ext>
            </a:extLst>
          </p:cNvPr>
          <p:cNvSpPr txBox="1"/>
          <p:nvPr/>
        </p:nvSpPr>
        <p:spPr>
          <a:xfrm>
            <a:off x="8488465" y="1772333"/>
            <a:ext cx="9491572" cy="3785652"/>
          </a:xfrm>
          <a:prstGeom prst="rect">
            <a:avLst/>
          </a:prstGeom>
          <a:noFill/>
        </p:spPr>
        <p:txBody>
          <a:bodyPr wrap="square" rtlCol="0">
            <a:spAutoFit/>
          </a:bodyPr>
          <a:ls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r>
              <a:rPr lang="es-CL" sz="2400" spc="-53" dirty="0">
                <a:solidFill>
                  <a:srgbClr val="FF0000"/>
                </a:solidFill>
                <a:latin typeface="Lufga Regular"/>
                <a:cs typeface="Helvetica"/>
                <a:sym typeface="Calibri"/>
              </a:rPr>
              <a:t>2. </a:t>
            </a:r>
            <a:r>
              <a:rPr lang="es-CL" sz="2400" spc="-53" dirty="0">
                <a:solidFill>
                  <a:srgbClr val="262525"/>
                </a:solidFill>
                <a:latin typeface="Lufga Regular"/>
                <a:cs typeface="Helvetica"/>
                <a:sym typeface="Calibri"/>
              </a:rPr>
              <a:t>Al ingresar al link tendrá 3 opciones:</a:t>
            </a:r>
          </a:p>
          <a:p>
            <a:pPr marL="471488" lvl="1" indent="-128588" defTabSz="685800">
              <a:buFont typeface="Arial" panose="020B0604020202020204" pitchFamily="34" charset="0"/>
              <a:buChar char="•"/>
            </a:pPr>
            <a:r>
              <a:rPr lang="es-CL" sz="2400" b="1" spc="-53" dirty="0">
                <a:solidFill>
                  <a:srgbClr val="262525"/>
                </a:solidFill>
                <a:latin typeface="Lufga Regular"/>
                <a:cs typeface="Helvetica"/>
                <a:sym typeface="Calibri"/>
              </a:rPr>
              <a:t>Revisar cuentas </a:t>
            </a:r>
            <a:r>
              <a:rPr lang="es-CL" sz="2400" spc="-53" dirty="0">
                <a:solidFill>
                  <a:srgbClr val="262525"/>
                </a:solidFill>
                <a:latin typeface="Lufga Regular"/>
                <a:cs typeface="Helvetica"/>
                <a:sym typeface="Calibri"/>
              </a:rPr>
              <a:t>– Es para revisar si su empresa ya tiene una cuenta de Ariba </a:t>
            </a:r>
          </a:p>
          <a:p>
            <a:pPr marL="471488" lvl="1" indent="-128588" defTabSz="685800">
              <a:buFont typeface="Arial" panose="020B0604020202020204" pitchFamily="34" charset="0"/>
              <a:buChar char="•"/>
            </a:pPr>
            <a:r>
              <a:rPr lang="es-CL" sz="2400" b="1" spc="-53" dirty="0">
                <a:solidFill>
                  <a:srgbClr val="262525"/>
                </a:solidFill>
                <a:latin typeface="Lufga Regular"/>
                <a:cs typeface="Helvetica"/>
                <a:sym typeface="Calibri"/>
              </a:rPr>
              <a:t>Usar la cuenta existente </a:t>
            </a:r>
            <a:r>
              <a:rPr lang="es-CL" sz="2400" spc="-53" dirty="0">
                <a:solidFill>
                  <a:srgbClr val="262525"/>
                </a:solidFill>
                <a:latin typeface="Lufga Regular"/>
                <a:cs typeface="Helvetica"/>
                <a:sym typeface="Calibri"/>
              </a:rPr>
              <a:t>– Esta opción se utiliza cuando usted ya tiene una cuenta de SAP Ariba, por lo tanto, debe selecciona dicha opción.</a:t>
            </a:r>
          </a:p>
          <a:p>
            <a:pPr marL="471488" lvl="1" indent="-128588" defTabSz="685800">
              <a:buFont typeface="Arial" panose="020B0604020202020204" pitchFamily="34" charset="0"/>
              <a:buChar char="•"/>
            </a:pPr>
            <a:r>
              <a:rPr lang="es-CL" sz="2400" b="1" spc="-53" dirty="0">
                <a:solidFill>
                  <a:srgbClr val="262525"/>
                </a:solidFill>
                <a:latin typeface="Lufga Regular"/>
                <a:cs typeface="Helvetica"/>
                <a:sym typeface="Calibri"/>
              </a:rPr>
              <a:t>Crear nueva cuenta </a:t>
            </a:r>
            <a:r>
              <a:rPr lang="es-CL" sz="2400" spc="-53" dirty="0">
                <a:solidFill>
                  <a:srgbClr val="262525"/>
                </a:solidFill>
                <a:latin typeface="Lufga Regular"/>
                <a:cs typeface="Helvetica"/>
                <a:sym typeface="Calibri"/>
              </a:rPr>
              <a:t>– Cuando no cuenta con una cuenta de SAP Ariba, deben crearse una cuenta.</a:t>
            </a:r>
          </a:p>
          <a:p>
            <a:pPr marL="128588" indent="-128588" defTabSz="685800">
              <a:buFont typeface="Arial" panose="020B0604020202020204" pitchFamily="34" charset="0"/>
              <a:buChar char="•"/>
            </a:pPr>
            <a:endParaRPr lang="es-CL" sz="2400" spc="-53" dirty="0">
              <a:solidFill>
                <a:srgbClr val="262525"/>
              </a:solidFill>
              <a:latin typeface="Lufga Regular"/>
              <a:cs typeface="Helvetica"/>
              <a:sym typeface="Calibri"/>
            </a:endParaRPr>
          </a:p>
          <a:p>
            <a:pPr defTabSz="685800"/>
            <a:r>
              <a:rPr lang="es-CL" sz="2400" spc="-53" dirty="0">
                <a:solidFill>
                  <a:srgbClr val="FF0000"/>
                </a:solidFill>
                <a:latin typeface="Lufga Regular"/>
                <a:cs typeface="Helvetica"/>
                <a:sym typeface="Calibri"/>
              </a:rPr>
              <a:t>3.  </a:t>
            </a:r>
            <a:r>
              <a:rPr lang="es-CL" sz="2400" spc="-53" dirty="0">
                <a:solidFill>
                  <a:srgbClr val="262525"/>
                </a:solidFill>
                <a:latin typeface="Lufga Regular"/>
                <a:cs typeface="Helvetica"/>
                <a:sym typeface="Calibri"/>
              </a:rPr>
              <a:t>En este caso vamos a crear una cuenta desde cero, por lo tanto, debe hacer clic en Crear nueva cuenta.</a:t>
            </a:r>
          </a:p>
        </p:txBody>
      </p:sp>
      <p:sp>
        <p:nvSpPr>
          <p:cNvPr id="9" name="CuadroTexto 39">
            <a:extLst>
              <a:ext uri="{FF2B5EF4-FFF2-40B4-BE49-F238E27FC236}">
                <a16:creationId xmlns:a16="http://schemas.microsoft.com/office/drawing/2014/main" id="{2B186481-A2AF-89CD-DABD-22153D3E2B26}"/>
              </a:ext>
            </a:extLst>
          </p:cNvPr>
          <p:cNvSpPr txBox="1"/>
          <p:nvPr/>
        </p:nvSpPr>
        <p:spPr>
          <a:xfrm>
            <a:off x="635910" y="1854138"/>
            <a:ext cx="8355696" cy="830997"/>
          </a:xfrm>
          <a:prstGeom prst="rect">
            <a:avLst/>
          </a:prstGeom>
          <a:noFill/>
        </p:spPr>
        <p:txBody>
          <a:bodyPr wrap="square" rtlCol="0">
            <a:spAutoFit/>
          </a:bodyPr>
          <a:ls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r>
              <a:rPr lang="es-CL" sz="2400" spc="-53" dirty="0">
                <a:solidFill>
                  <a:srgbClr val="FF0000"/>
                </a:solidFill>
                <a:latin typeface="Lufga Regular"/>
                <a:cs typeface="Helvetica"/>
                <a:sym typeface="Calibri"/>
              </a:rPr>
              <a:t>1.   </a:t>
            </a:r>
            <a:r>
              <a:rPr lang="es-CL" sz="2400" spc="-53" dirty="0">
                <a:solidFill>
                  <a:srgbClr val="262525"/>
                </a:solidFill>
                <a:latin typeface="Lufga Regular"/>
                <a:cs typeface="Helvetica"/>
                <a:sym typeface="Calibri"/>
              </a:rPr>
              <a:t>Ingrese al correo que le llegará con la invitación de registro. Seleccione donde dice</a:t>
            </a:r>
            <a:r>
              <a:rPr lang="es-CL" sz="2400" b="1" spc="-53" dirty="0">
                <a:solidFill>
                  <a:srgbClr val="262525"/>
                </a:solidFill>
                <a:latin typeface="Lufga Regular"/>
                <a:cs typeface="Helvetica"/>
                <a:sym typeface="Calibri"/>
              </a:rPr>
              <a:t> Haga clic aquí</a:t>
            </a:r>
          </a:p>
        </p:txBody>
      </p:sp>
      <p:pic>
        <p:nvPicPr>
          <p:cNvPr id="12" name="Imagen 11">
            <a:extLst>
              <a:ext uri="{FF2B5EF4-FFF2-40B4-BE49-F238E27FC236}">
                <a16:creationId xmlns:a16="http://schemas.microsoft.com/office/drawing/2014/main" id="{7C496208-F674-F55F-3965-8ED759BB378D}"/>
              </a:ext>
            </a:extLst>
          </p:cNvPr>
          <p:cNvPicPr>
            <a:picLocks noChangeAspect="1"/>
          </p:cNvPicPr>
          <p:nvPr/>
        </p:nvPicPr>
        <p:blipFill>
          <a:blip r:embed="rId3"/>
          <a:stretch>
            <a:fillRect/>
          </a:stretch>
        </p:blipFill>
        <p:spPr>
          <a:xfrm>
            <a:off x="839972" y="2915774"/>
            <a:ext cx="6218644" cy="6111886"/>
          </a:xfrm>
          <a:prstGeom prst="rect">
            <a:avLst/>
          </a:prstGeom>
        </p:spPr>
      </p:pic>
      <p:pic>
        <p:nvPicPr>
          <p:cNvPr id="20" name="Imagen 19">
            <a:extLst>
              <a:ext uri="{FF2B5EF4-FFF2-40B4-BE49-F238E27FC236}">
                <a16:creationId xmlns:a16="http://schemas.microsoft.com/office/drawing/2014/main" id="{670CADFB-E8BD-EB8A-CC68-382830B97B79}"/>
              </a:ext>
            </a:extLst>
          </p:cNvPr>
          <p:cNvPicPr>
            <a:picLocks noChangeAspect="1"/>
          </p:cNvPicPr>
          <p:nvPr/>
        </p:nvPicPr>
        <p:blipFill>
          <a:blip r:embed="rId4"/>
          <a:stretch>
            <a:fillRect/>
          </a:stretch>
        </p:blipFill>
        <p:spPr>
          <a:xfrm>
            <a:off x="12622204" y="5375374"/>
            <a:ext cx="4825824" cy="4834877"/>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DD8314-29B9-A8A9-C97E-8406E9527198}"/>
            </a:ext>
          </a:extLst>
        </p:cNvPr>
        <p:cNvGrpSpPr/>
        <p:nvPr/>
      </p:nvGrpSpPr>
      <p:grpSpPr>
        <a:xfrm>
          <a:off x="0" y="0"/>
          <a:ext cx="0" cy="0"/>
          <a:chOff x="0" y="0"/>
          <a:chExt cx="0" cy="0"/>
        </a:xfrm>
      </p:grpSpPr>
      <p:sp>
        <p:nvSpPr>
          <p:cNvPr id="4" name="TextBox 4">
            <a:extLst>
              <a:ext uri="{FF2B5EF4-FFF2-40B4-BE49-F238E27FC236}">
                <a16:creationId xmlns:a16="http://schemas.microsoft.com/office/drawing/2014/main" id="{69652E8F-1509-C536-25BC-B90024A2FCF3}"/>
              </a:ext>
            </a:extLst>
          </p:cNvPr>
          <p:cNvSpPr txBox="1"/>
          <p:nvPr/>
        </p:nvSpPr>
        <p:spPr>
          <a:xfrm>
            <a:off x="2983750" y="868038"/>
            <a:ext cx="10846550" cy="580415"/>
          </a:xfrm>
          <a:prstGeom prst="rect">
            <a:avLst/>
          </a:prstGeom>
        </p:spPr>
        <p:txBody>
          <a:bodyPr wrap="square" lIns="0" tIns="0" rIns="0" bIns="0" rtlCol="0" anchor="t">
            <a:spAutoFit/>
          </a:bodyPr>
          <a:lstStyle/>
          <a:p>
            <a:pPr algn="ctr">
              <a:lnSpc>
                <a:spcPts val="4454"/>
              </a:lnSpc>
            </a:pPr>
            <a:r>
              <a:rPr lang="en-US" sz="5450" b="1" dirty="0" err="1">
                <a:solidFill>
                  <a:srgbClr val="D81222"/>
                </a:solidFill>
                <a:latin typeface="Encode Sans Semi-Bold"/>
                <a:ea typeface="General Sans Variable Bold"/>
                <a:cs typeface="General Sans Variable Bold"/>
                <a:sym typeface="General Sans Variable Bold"/>
              </a:rPr>
              <a:t>Crear</a:t>
            </a:r>
            <a:r>
              <a:rPr lang="en-US" sz="5450" b="1" dirty="0">
                <a:solidFill>
                  <a:srgbClr val="D81222"/>
                </a:solidFill>
                <a:latin typeface="Encode Sans Semi-Bold"/>
                <a:ea typeface="General Sans Variable Bold"/>
                <a:cs typeface="General Sans Variable Bold"/>
                <a:sym typeface="General Sans Variable Bold"/>
              </a:rPr>
              <a:t> </a:t>
            </a:r>
            <a:r>
              <a:rPr lang="en-US" sz="5450" b="1" dirty="0" err="1">
                <a:solidFill>
                  <a:srgbClr val="D81222"/>
                </a:solidFill>
                <a:latin typeface="Encode Sans Semi-Bold"/>
                <a:ea typeface="General Sans Variable Bold"/>
                <a:cs typeface="General Sans Variable Bold"/>
                <a:sym typeface="General Sans Variable Bold"/>
              </a:rPr>
              <a:t>una</a:t>
            </a:r>
            <a:r>
              <a:rPr lang="en-US" sz="5450" b="1" dirty="0">
                <a:solidFill>
                  <a:srgbClr val="D81222"/>
                </a:solidFill>
                <a:latin typeface="Encode Sans Semi-Bold"/>
                <a:ea typeface="General Sans Variable Bold"/>
                <a:cs typeface="General Sans Variable Bold"/>
                <a:sym typeface="General Sans Variable Bold"/>
              </a:rPr>
              <a:t> </a:t>
            </a:r>
            <a:r>
              <a:rPr lang="en-US" sz="5450" b="1" dirty="0" err="1">
                <a:solidFill>
                  <a:srgbClr val="D81222"/>
                </a:solidFill>
                <a:latin typeface="Encode Sans Semi-Bold"/>
                <a:ea typeface="General Sans Variable Bold"/>
                <a:cs typeface="General Sans Variable Bold"/>
                <a:sym typeface="General Sans Variable Bold"/>
              </a:rPr>
              <a:t>cuenta</a:t>
            </a:r>
            <a:r>
              <a:rPr lang="en-US" sz="5450" b="1" dirty="0">
                <a:solidFill>
                  <a:srgbClr val="D81222"/>
                </a:solidFill>
                <a:latin typeface="Encode Sans Semi-Bold"/>
                <a:ea typeface="General Sans Variable Bold"/>
                <a:cs typeface="General Sans Variable Bold"/>
                <a:sym typeface="General Sans Variable Bold"/>
              </a:rPr>
              <a:t> de SAP Ariba</a:t>
            </a:r>
            <a:endParaRPr lang="en-US" sz="5450" b="1" dirty="0">
              <a:solidFill>
                <a:srgbClr val="D81222"/>
              </a:solidFill>
              <a:latin typeface="Encode Sans Semi-Bold"/>
              <a:ea typeface="General Sans Variable Bold"/>
              <a:cs typeface="General Sans Variable Bold"/>
            </a:endParaRPr>
          </a:p>
        </p:txBody>
      </p:sp>
      <p:grpSp>
        <p:nvGrpSpPr>
          <p:cNvPr id="5" name="Group 5">
            <a:extLst>
              <a:ext uri="{FF2B5EF4-FFF2-40B4-BE49-F238E27FC236}">
                <a16:creationId xmlns:a16="http://schemas.microsoft.com/office/drawing/2014/main" id="{B03EFFCF-9234-F25D-4942-9AE9E7725870}"/>
              </a:ext>
            </a:extLst>
          </p:cNvPr>
          <p:cNvGrpSpPr/>
          <p:nvPr/>
        </p:nvGrpSpPr>
        <p:grpSpPr>
          <a:xfrm>
            <a:off x="9525" y="9258300"/>
            <a:ext cx="18278475" cy="1028700"/>
            <a:chOff x="0" y="0"/>
            <a:chExt cx="6668037" cy="375273"/>
          </a:xfrm>
        </p:grpSpPr>
        <p:sp>
          <p:nvSpPr>
            <p:cNvPr id="6" name="Freeform 6">
              <a:extLst>
                <a:ext uri="{FF2B5EF4-FFF2-40B4-BE49-F238E27FC236}">
                  <a16:creationId xmlns:a16="http://schemas.microsoft.com/office/drawing/2014/main" id="{C19CAFCA-F4B1-264A-2BF7-327C8F796BDF}"/>
                </a:ext>
              </a:extLst>
            </p:cNvPr>
            <p:cNvSpPr/>
            <p:nvPr/>
          </p:nvSpPr>
          <p:spPr>
            <a:xfrm>
              <a:off x="0" y="0"/>
              <a:ext cx="6668037" cy="375273"/>
            </a:xfrm>
            <a:custGeom>
              <a:avLst/>
              <a:gdLst/>
              <a:ahLst/>
              <a:cxnLst/>
              <a:rect l="l" t="t" r="r" b="b"/>
              <a:pathLst>
                <a:path w="6668037" h="375273">
                  <a:moveTo>
                    <a:pt x="0" y="0"/>
                  </a:moveTo>
                  <a:lnTo>
                    <a:pt x="6668037" y="0"/>
                  </a:lnTo>
                  <a:lnTo>
                    <a:pt x="6668037" y="375273"/>
                  </a:lnTo>
                  <a:lnTo>
                    <a:pt x="0" y="375273"/>
                  </a:lnTo>
                  <a:close/>
                </a:path>
              </a:pathLst>
            </a:custGeom>
            <a:solidFill>
              <a:srgbClr val="131516"/>
            </a:solidFill>
          </p:spPr>
          <p:txBody>
            <a:bodyPr/>
            <a:lstStyle/>
            <a:p>
              <a:endParaRPr lang="es-MX"/>
            </a:p>
          </p:txBody>
        </p:sp>
      </p:grpSp>
      <p:sp>
        <p:nvSpPr>
          <p:cNvPr id="7" name="Freeform 7">
            <a:extLst>
              <a:ext uri="{FF2B5EF4-FFF2-40B4-BE49-F238E27FC236}">
                <a16:creationId xmlns:a16="http://schemas.microsoft.com/office/drawing/2014/main" id="{EF7F7472-E09F-E822-B830-D01E2F852D44}"/>
              </a:ext>
            </a:extLst>
          </p:cNvPr>
          <p:cNvSpPr/>
          <p:nvPr/>
        </p:nvSpPr>
        <p:spPr>
          <a:xfrm>
            <a:off x="1028700" y="865785"/>
            <a:ext cx="1399545" cy="582668"/>
          </a:xfrm>
          <a:custGeom>
            <a:avLst/>
            <a:gdLst/>
            <a:ahLst/>
            <a:cxnLst/>
            <a:rect l="l" t="t" r="r" b="b"/>
            <a:pathLst>
              <a:path w="1399545" h="582668">
                <a:moveTo>
                  <a:pt x="0" y="0"/>
                </a:moveTo>
                <a:lnTo>
                  <a:pt x="1399545" y="0"/>
                </a:lnTo>
                <a:lnTo>
                  <a:pt x="1399545" y="582668"/>
                </a:lnTo>
                <a:lnTo>
                  <a:pt x="0" y="582668"/>
                </a:lnTo>
                <a:lnTo>
                  <a:pt x="0" y="0"/>
                </a:lnTo>
                <a:close/>
              </a:path>
            </a:pathLst>
          </a:custGeom>
          <a:blipFill>
            <a:blip r:embed="rId2"/>
            <a:stretch>
              <a:fillRect/>
            </a:stretch>
          </a:blipFill>
        </p:spPr>
        <p:txBody>
          <a:bodyPr/>
          <a:lstStyle/>
          <a:p>
            <a:endParaRPr lang="es-MX"/>
          </a:p>
        </p:txBody>
      </p:sp>
      <p:pic>
        <p:nvPicPr>
          <p:cNvPr id="128" name="Image 5" descr="Image 5">
            <a:extLst>
              <a:ext uri="{FF2B5EF4-FFF2-40B4-BE49-F238E27FC236}">
                <a16:creationId xmlns:a16="http://schemas.microsoft.com/office/drawing/2014/main" id="{6736FB77-526D-33DD-997E-B5AE6C7D7025}"/>
              </a:ext>
            </a:extLst>
          </p:cNvPr>
          <p:cNvPicPr>
            <a:picLocks noChangeAspect="1"/>
          </p:cNvPicPr>
          <p:nvPr/>
        </p:nvPicPr>
        <p:blipFill>
          <a:blip r:embed="rId3"/>
          <a:stretch>
            <a:fillRect/>
          </a:stretch>
        </p:blipFill>
        <p:spPr>
          <a:xfrm>
            <a:off x="1827373" y="1400354"/>
            <a:ext cx="13235" cy="17802"/>
          </a:xfrm>
          <a:prstGeom prst="rect">
            <a:avLst/>
          </a:prstGeom>
          <a:ln w="12700">
            <a:miter lim="400000"/>
          </a:ln>
        </p:spPr>
      </p:pic>
      <p:sp>
        <p:nvSpPr>
          <p:cNvPr id="3" name="CuadroTexto 7">
            <a:extLst>
              <a:ext uri="{FF2B5EF4-FFF2-40B4-BE49-F238E27FC236}">
                <a16:creationId xmlns:a16="http://schemas.microsoft.com/office/drawing/2014/main" id="{6F25E20B-9E66-ECAF-E055-A88AFB95B198}"/>
              </a:ext>
            </a:extLst>
          </p:cNvPr>
          <p:cNvSpPr txBox="1"/>
          <p:nvPr/>
        </p:nvSpPr>
        <p:spPr>
          <a:xfrm>
            <a:off x="949263" y="1880731"/>
            <a:ext cx="6014987" cy="5678478"/>
          </a:xfrm>
          <a:prstGeom prst="rect">
            <a:avLst/>
          </a:prstGeom>
          <a:noFill/>
        </p:spPr>
        <p:txBody>
          <a:bodyPr wrap="square" rtlCol="0">
            <a:spAutoFit/>
          </a:bodyPr>
          <a:ls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r>
              <a:rPr lang="es-CL" sz="2400" spc="-53" dirty="0">
                <a:solidFill>
                  <a:srgbClr val="FF0000"/>
                </a:solidFill>
                <a:latin typeface="Lufga Regular"/>
                <a:cs typeface="Helvetica"/>
                <a:sym typeface="Calibri"/>
              </a:rPr>
              <a:t>4. </a:t>
            </a:r>
            <a:r>
              <a:rPr lang="es-CL" sz="2400" spc="-53" dirty="0">
                <a:solidFill>
                  <a:srgbClr val="262525"/>
                </a:solidFill>
                <a:latin typeface="Lufga Regular"/>
                <a:cs typeface="Helvetica"/>
                <a:sym typeface="Calibri"/>
              </a:rPr>
              <a:t>Una vez da clic en Crear una nueva cuenta, Lo dirige a la siguiente pestaña donde </a:t>
            </a:r>
            <a:r>
              <a:rPr lang="es-CL" sz="2400" b="1" spc="-53" dirty="0">
                <a:solidFill>
                  <a:srgbClr val="262525"/>
                </a:solidFill>
                <a:latin typeface="Lufga Regular"/>
                <a:cs typeface="Helvetica"/>
                <a:sym typeface="Calibri"/>
              </a:rPr>
              <a:t>debe completar todos los campos obligatorios *</a:t>
            </a:r>
          </a:p>
          <a:p>
            <a:pPr defTabSz="685800"/>
            <a:endParaRPr lang="es-CL" sz="1500" b="1" dirty="0">
              <a:solidFill>
                <a:srgbClr val="002060"/>
              </a:solidFill>
              <a:latin typeface="Helvetica"/>
              <a:cs typeface="Helvetica"/>
              <a:sym typeface="Calibri"/>
            </a:endParaRPr>
          </a:p>
          <a:p>
            <a:pPr defTabSz="685800"/>
            <a:r>
              <a:rPr lang="es-CL" sz="2400" spc="-53" dirty="0">
                <a:solidFill>
                  <a:srgbClr val="262525"/>
                </a:solidFill>
                <a:latin typeface="Lufga Regular"/>
                <a:cs typeface="Helvetica"/>
                <a:sym typeface="Calibri"/>
              </a:rPr>
              <a:t>     </a:t>
            </a:r>
            <a:r>
              <a:rPr lang="es-CL" sz="2400" u="sng" spc="-53" dirty="0">
                <a:solidFill>
                  <a:srgbClr val="262525"/>
                </a:solidFill>
                <a:latin typeface="Lufga Regular"/>
                <a:cs typeface="Helvetica"/>
                <a:sym typeface="Calibri"/>
              </a:rPr>
              <a:t>Debe considerar que para la contraseña:</a:t>
            </a:r>
          </a:p>
          <a:p>
            <a:pPr marL="557199" lvl="1" indent="-214308" algn="just" defTabSz="685800">
              <a:buFont typeface="Arial" panose="020B0604020202020204" pitchFamily="34" charset="0"/>
              <a:buChar char="•"/>
            </a:pPr>
            <a:r>
              <a:rPr lang="es-MX" sz="2400" spc="-53" dirty="0">
                <a:solidFill>
                  <a:srgbClr val="262525"/>
                </a:solidFill>
                <a:latin typeface="Lufga Regular"/>
                <a:cs typeface="Helvetica"/>
                <a:sym typeface="Calibri"/>
              </a:rPr>
              <a:t>Tener entre 12 y 32 caracteres</a:t>
            </a:r>
          </a:p>
          <a:p>
            <a:pPr marL="557199" lvl="1" indent="-214308" algn="just" defTabSz="685800">
              <a:buFont typeface="Arial" panose="020B0604020202020204" pitchFamily="34" charset="0"/>
              <a:buChar char="•"/>
            </a:pPr>
            <a:r>
              <a:rPr lang="es-MX" sz="2400" spc="-53" dirty="0">
                <a:solidFill>
                  <a:srgbClr val="262525"/>
                </a:solidFill>
                <a:latin typeface="Lufga Regular"/>
                <a:cs typeface="Helvetica"/>
                <a:sym typeface="Calibri"/>
              </a:rPr>
              <a:t>Tener al menos una mayúscula y minúscula</a:t>
            </a:r>
          </a:p>
          <a:p>
            <a:pPr marL="557199" lvl="1" indent="-214308" algn="just" defTabSz="685800">
              <a:buFont typeface="Arial" panose="020B0604020202020204" pitchFamily="34" charset="0"/>
              <a:buChar char="•"/>
            </a:pPr>
            <a:r>
              <a:rPr lang="es-MX" sz="2400" spc="-53" dirty="0">
                <a:solidFill>
                  <a:srgbClr val="262525"/>
                </a:solidFill>
                <a:latin typeface="Lufga Regular"/>
                <a:cs typeface="Helvetica"/>
                <a:sym typeface="Calibri"/>
              </a:rPr>
              <a:t>Tener al menos un número</a:t>
            </a:r>
          </a:p>
          <a:p>
            <a:pPr marL="557199" lvl="1" indent="-214308" algn="just" defTabSz="685800">
              <a:buFont typeface="Arial" panose="020B0604020202020204" pitchFamily="34" charset="0"/>
              <a:buChar char="•"/>
            </a:pPr>
            <a:r>
              <a:rPr lang="es-MX" sz="2400" spc="-53" dirty="0">
                <a:solidFill>
                  <a:srgbClr val="262525"/>
                </a:solidFill>
                <a:latin typeface="Lufga Regular"/>
                <a:cs typeface="Helvetica"/>
                <a:sym typeface="Calibri"/>
              </a:rPr>
              <a:t>Tener al menos 1 carácter especial</a:t>
            </a:r>
            <a:r>
              <a:rPr lang="es-CL" sz="2400" spc="-53" dirty="0">
                <a:solidFill>
                  <a:srgbClr val="262525"/>
                </a:solidFill>
                <a:latin typeface="Lufga Regular"/>
                <a:cs typeface="Helvetica"/>
                <a:sym typeface="Calibri"/>
              </a:rPr>
              <a:t> </a:t>
            </a:r>
          </a:p>
          <a:p>
            <a:pPr defTabSz="685800"/>
            <a:endParaRPr lang="es-CL" sz="1500" b="1" dirty="0">
              <a:solidFill>
                <a:srgbClr val="002060"/>
              </a:solidFill>
              <a:latin typeface="Helvetica"/>
              <a:cs typeface="Helvetica"/>
              <a:sym typeface="Calibri"/>
            </a:endParaRPr>
          </a:p>
          <a:p>
            <a:pPr defTabSz="685800"/>
            <a:r>
              <a:rPr lang="en-US" sz="2400" spc="-53" dirty="0">
                <a:solidFill>
                  <a:srgbClr val="FF0000"/>
                </a:solidFill>
                <a:latin typeface="Lufga Regular"/>
                <a:cs typeface="Helvetica"/>
                <a:sym typeface="Calibri"/>
              </a:rPr>
              <a:t>5.</a:t>
            </a:r>
            <a:r>
              <a:rPr lang="en-US" sz="2400" spc="-53" dirty="0">
                <a:solidFill>
                  <a:srgbClr val="262525"/>
                </a:solidFill>
                <a:latin typeface="Lufga Regular"/>
                <a:cs typeface="Helvetica"/>
                <a:sym typeface="Calibri"/>
              </a:rPr>
              <a:t> Una vez completados todos los campos obligatorios, </a:t>
            </a:r>
            <a:r>
              <a:rPr lang="en-US" sz="2400" b="1" spc="-53" dirty="0">
                <a:solidFill>
                  <a:srgbClr val="262525"/>
                </a:solidFill>
                <a:latin typeface="Lufga Regular"/>
                <a:cs typeface="Helvetica"/>
                <a:sym typeface="Calibri"/>
              </a:rPr>
              <a:t>Acepte los términos y </a:t>
            </a:r>
            <a:r>
              <a:rPr lang="en-US" sz="2400" b="1" spc="-53" dirty="0" err="1">
                <a:solidFill>
                  <a:srgbClr val="262525"/>
                </a:solidFill>
                <a:latin typeface="Lufga Regular"/>
                <a:cs typeface="Helvetica"/>
                <a:sym typeface="Calibri"/>
              </a:rPr>
              <a:t>condiciones</a:t>
            </a:r>
            <a:r>
              <a:rPr lang="en-US" sz="2400" b="1" spc="-53" dirty="0">
                <a:solidFill>
                  <a:srgbClr val="262525"/>
                </a:solidFill>
                <a:latin typeface="Lufga Regular"/>
                <a:cs typeface="Helvetica"/>
                <a:sym typeface="Calibri"/>
              </a:rPr>
              <a:t> </a:t>
            </a:r>
            <a:r>
              <a:rPr lang="en-US" sz="2400" spc="-53" dirty="0">
                <a:solidFill>
                  <a:srgbClr val="262525"/>
                </a:solidFill>
                <a:latin typeface="Lufga Regular"/>
                <a:cs typeface="Helvetica"/>
                <a:sym typeface="Calibri"/>
              </a:rPr>
              <a:t>en los recuadros al final del formulario  </a:t>
            </a:r>
          </a:p>
          <a:p>
            <a:pPr marL="171450" indent="-171450" defTabSz="685800">
              <a:buFontTx/>
              <a:buAutoNum type="arabicPeriod" startAt="5"/>
            </a:pPr>
            <a:endParaRPr lang="en-US" sz="1500" dirty="0">
              <a:solidFill>
                <a:srgbClr val="002060"/>
              </a:solidFill>
              <a:latin typeface="Helvetica"/>
              <a:cs typeface="Arial" panose="020B0604020202020204" pitchFamily="34" charset="0"/>
              <a:sym typeface="Calibri"/>
            </a:endParaRPr>
          </a:p>
          <a:p>
            <a:pPr defTabSz="685800"/>
            <a:endParaRPr lang="en-US" sz="1500" dirty="0">
              <a:solidFill>
                <a:srgbClr val="FF0000"/>
              </a:solidFill>
              <a:latin typeface="Helvetica"/>
              <a:cs typeface="Arial" panose="020B0604020202020204" pitchFamily="34" charset="0"/>
              <a:sym typeface="Calibri"/>
            </a:endParaRPr>
          </a:p>
          <a:p>
            <a:pPr defTabSz="685800"/>
            <a:r>
              <a:rPr lang="en-US" sz="2400" spc="-53" dirty="0">
                <a:solidFill>
                  <a:srgbClr val="FF0000"/>
                </a:solidFill>
                <a:latin typeface="Lufga Regular"/>
                <a:cs typeface="Helvetica"/>
                <a:sym typeface="Calibri"/>
              </a:rPr>
              <a:t>6.</a:t>
            </a:r>
            <a:r>
              <a:rPr lang="en-US" sz="2400" spc="-53" dirty="0">
                <a:solidFill>
                  <a:srgbClr val="262525"/>
                </a:solidFill>
                <a:latin typeface="Lufga Regular"/>
                <a:cs typeface="Helvetica"/>
                <a:sym typeface="Calibri"/>
              </a:rPr>
              <a:t> Para </a:t>
            </a:r>
            <a:r>
              <a:rPr lang="en-US" sz="2400" spc="-53" dirty="0" err="1">
                <a:solidFill>
                  <a:srgbClr val="262525"/>
                </a:solidFill>
                <a:latin typeface="Lufga Regular"/>
                <a:cs typeface="Helvetica"/>
                <a:sym typeface="Calibri"/>
              </a:rPr>
              <a:t>finalizar</a:t>
            </a:r>
            <a:r>
              <a:rPr lang="en-US" sz="2400" spc="-53" dirty="0">
                <a:solidFill>
                  <a:srgbClr val="262525"/>
                </a:solidFill>
                <a:latin typeface="Lufga Regular"/>
                <a:cs typeface="Helvetica"/>
                <a:sym typeface="Calibri"/>
              </a:rPr>
              <a:t> </a:t>
            </a:r>
            <a:r>
              <a:rPr lang="en-US" sz="2400" spc="-53" dirty="0" err="1">
                <a:solidFill>
                  <a:srgbClr val="262525"/>
                </a:solidFill>
                <a:latin typeface="Lufga Regular"/>
                <a:cs typeface="Helvetica"/>
                <a:sym typeface="Calibri"/>
              </a:rPr>
              <a:t>presione</a:t>
            </a:r>
            <a:r>
              <a:rPr lang="en-US" sz="2400" spc="-53" dirty="0">
                <a:solidFill>
                  <a:srgbClr val="262525"/>
                </a:solidFill>
                <a:latin typeface="Lufga Regular"/>
                <a:cs typeface="Helvetica"/>
                <a:sym typeface="Calibri"/>
              </a:rPr>
              <a:t> </a:t>
            </a:r>
            <a:r>
              <a:rPr lang="en-US" sz="2400" b="1" spc="-53" dirty="0" err="1">
                <a:solidFill>
                  <a:srgbClr val="262525"/>
                </a:solidFill>
                <a:latin typeface="Lufga Regular"/>
                <a:cs typeface="Helvetica"/>
                <a:sym typeface="Calibri"/>
              </a:rPr>
              <a:t>Crear</a:t>
            </a:r>
            <a:r>
              <a:rPr lang="en-US" sz="2400" b="1" spc="-53" dirty="0">
                <a:solidFill>
                  <a:srgbClr val="262525"/>
                </a:solidFill>
                <a:latin typeface="Lufga Regular"/>
                <a:cs typeface="Helvetica"/>
                <a:sym typeface="Calibri"/>
              </a:rPr>
              <a:t> </a:t>
            </a:r>
            <a:r>
              <a:rPr lang="en-US" sz="2400" b="1" spc="-53" dirty="0" err="1">
                <a:solidFill>
                  <a:srgbClr val="262525"/>
                </a:solidFill>
                <a:latin typeface="Lufga Regular"/>
                <a:cs typeface="Helvetica"/>
                <a:sym typeface="Calibri"/>
              </a:rPr>
              <a:t>cuenta</a:t>
            </a:r>
            <a:endParaRPr lang="en-US" sz="2400" b="1" spc="-53" dirty="0">
              <a:solidFill>
                <a:srgbClr val="262525"/>
              </a:solidFill>
              <a:latin typeface="Lufga Regular"/>
              <a:cs typeface="Helvetica"/>
              <a:sym typeface="Calibri"/>
            </a:endParaRPr>
          </a:p>
          <a:p>
            <a:pPr defTabSz="685800"/>
            <a:endParaRPr lang="es-CL" sz="1500" b="1" dirty="0">
              <a:solidFill>
                <a:srgbClr val="002060"/>
              </a:solidFill>
              <a:latin typeface="Helvetica"/>
              <a:cs typeface="Helvetica"/>
              <a:sym typeface="Calibri"/>
            </a:endParaRPr>
          </a:p>
        </p:txBody>
      </p:sp>
      <p:pic>
        <p:nvPicPr>
          <p:cNvPr id="2" name="Imagen 1">
            <a:extLst>
              <a:ext uri="{FF2B5EF4-FFF2-40B4-BE49-F238E27FC236}">
                <a16:creationId xmlns:a16="http://schemas.microsoft.com/office/drawing/2014/main" id="{218CB9CD-E4CA-5BE1-6D1E-74056DA2B588}"/>
              </a:ext>
            </a:extLst>
          </p:cNvPr>
          <p:cNvPicPr>
            <a:picLocks noChangeAspect="1"/>
          </p:cNvPicPr>
          <p:nvPr/>
        </p:nvPicPr>
        <p:blipFill>
          <a:blip r:embed="rId4"/>
          <a:stretch>
            <a:fillRect/>
          </a:stretch>
        </p:blipFill>
        <p:spPr>
          <a:xfrm>
            <a:off x="7605548" y="1532627"/>
            <a:ext cx="9967619" cy="7324755"/>
          </a:xfrm>
          <a:prstGeom prst="rect">
            <a:avLst/>
          </a:prstGeom>
        </p:spPr>
      </p:pic>
    </p:spTree>
    <p:extLst>
      <p:ext uri="{BB962C8B-B14F-4D97-AF65-F5344CB8AC3E}">
        <p14:creationId xmlns:p14="http://schemas.microsoft.com/office/powerpoint/2010/main" val="38242159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D62BD0-CA8E-F399-2F55-65F84959C2F2}"/>
            </a:ext>
          </a:extLst>
        </p:cNvPr>
        <p:cNvGrpSpPr/>
        <p:nvPr/>
      </p:nvGrpSpPr>
      <p:grpSpPr>
        <a:xfrm>
          <a:off x="0" y="0"/>
          <a:ext cx="0" cy="0"/>
          <a:chOff x="0" y="0"/>
          <a:chExt cx="0" cy="0"/>
        </a:xfrm>
      </p:grpSpPr>
      <p:sp>
        <p:nvSpPr>
          <p:cNvPr id="4" name="TextBox 4">
            <a:extLst>
              <a:ext uri="{FF2B5EF4-FFF2-40B4-BE49-F238E27FC236}">
                <a16:creationId xmlns:a16="http://schemas.microsoft.com/office/drawing/2014/main" id="{9C09987C-3F79-FC97-AB8C-F3D1C7E32F03}"/>
              </a:ext>
            </a:extLst>
          </p:cNvPr>
          <p:cNvSpPr txBox="1"/>
          <p:nvPr/>
        </p:nvSpPr>
        <p:spPr>
          <a:xfrm>
            <a:off x="2983750" y="868038"/>
            <a:ext cx="10846550" cy="580415"/>
          </a:xfrm>
          <a:prstGeom prst="rect">
            <a:avLst/>
          </a:prstGeom>
        </p:spPr>
        <p:txBody>
          <a:bodyPr wrap="square" lIns="0" tIns="0" rIns="0" bIns="0" rtlCol="0" anchor="t">
            <a:spAutoFit/>
          </a:bodyPr>
          <a:lstStyle/>
          <a:p>
            <a:pPr algn="ctr">
              <a:lnSpc>
                <a:spcPts val="4454"/>
              </a:lnSpc>
            </a:pPr>
            <a:r>
              <a:rPr lang="en-US" sz="5450" b="1" dirty="0" err="1">
                <a:solidFill>
                  <a:srgbClr val="D81222"/>
                </a:solidFill>
                <a:latin typeface="Encode Sans Semi-Bold"/>
                <a:ea typeface="General Sans Variable Bold"/>
                <a:cs typeface="General Sans Variable Bold"/>
                <a:sym typeface="General Sans Variable Bold"/>
              </a:rPr>
              <a:t>Crear</a:t>
            </a:r>
            <a:r>
              <a:rPr lang="en-US" sz="5450" b="1" dirty="0">
                <a:solidFill>
                  <a:srgbClr val="D81222"/>
                </a:solidFill>
                <a:latin typeface="Encode Sans Semi-Bold"/>
                <a:ea typeface="General Sans Variable Bold"/>
                <a:cs typeface="General Sans Variable Bold"/>
                <a:sym typeface="General Sans Variable Bold"/>
              </a:rPr>
              <a:t> </a:t>
            </a:r>
            <a:r>
              <a:rPr lang="en-US" sz="5450" b="1" dirty="0" err="1">
                <a:solidFill>
                  <a:srgbClr val="D81222"/>
                </a:solidFill>
                <a:latin typeface="Encode Sans Semi-Bold"/>
                <a:ea typeface="General Sans Variable Bold"/>
                <a:cs typeface="General Sans Variable Bold"/>
                <a:sym typeface="General Sans Variable Bold"/>
              </a:rPr>
              <a:t>una</a:t>
            </a:r>
            <a:r>
              <a:rPr lang="en-US" sz="5450" b="1" dirty="0">
                <a:solidFill>
                  <a:srgbClr val="D81222"/>
                </a:solidFill>
                <a:latin typeface="Encode Sans Semi-Bold"/>
                <a:ea typeface="General Sans Variable Bold"/>
                <a:cs typeface="General Sans Variable Bold"/>
                <a:sym typeface="General Sans Variable Bold"/>
              </a:rPr>
              <a:t> </a:t>
            </a:r>
            <a:r>
              <a:rPr lang="en-US" sz="5450" b="1" dirty="0" err="1">
                <a:solidFill>
                  <a:srgbClr val="D81222"/>
                </a:solidFill>
                <a:latin typeface="Encode Sans Semi-Bold"/>
                <a:ea typeface="General Sans Variable Bold"/>
                <a:cs typeface="General Sans Variable Bold"/>
                <a:sym typeface="General Sans Variable Bold"/>
              </a:rPr>
              <a:t>cuenta</a:t>
            </a:r>
            <a:r>
              <a:rPr lang="en-US" sz="5450" b="1" dirty="0">
                <a:solidFill>
                  <a:srgbClr val="D81222"/>
                </a:solidFill>
                <a:latin typeface="Encode Sans Semi-Bold"/>
                <a:ea typeface="General Sans Variable Bold"/>
                <a:cs typeface="General Sans Variable Bold"/>
                <a:sym typeface="General Sans Variable Bold"/>
              </a:rPr>
              <a:t> de SAP Ariba</a:t>
            </a:r>
            <a:endParaRPr lang="en-US" sz="5450" b="1" dirty="0">
              <a:solidFill>
                <a:srgbClr val="D81222"/>
              </a:solidFill>
              <a:latin typeface="Encode Sans Semi-Bold"/>
              <a:ea typeface="General Sans Variable Bold"/>
              <a:cs typeface="General Sans Variable Bold"/>
            </a:endParaRPr>
          </a:p>
        </p:txBody>
      </p:sp>
      <p:grpSp>
        <p:nvGrpSpPr>
          <p:cNvPr id="5" name="Group 5">
            <a:extLst>
              <a:ext uri="{FF2B5EF4-FFF2-40B4-BE49-F238E27FC236}">
                <a16:creationId xmlns:a16="http://schemas.microsoft.com/office/drawing/2014/main" id="{37AFEC35-154F-45E4-918B-6F2FA575DB31}"/>
              </a:ext>
            </a:extLst>
          </p:cNvPr>
          <p:cNvGrpSpPr/>
          <p:nvPr/>
        </p:nvGrpSpPr>
        <p:grpSpPr>
          <a:xfrm>
            <a:off x="9525" y="9258300"/>
            <a:ext cx="18278475" cy="1028700"/>
            <a:chOff x="0" y="0"/>
            <a:chExt cx="6668037" cy="375273"/>
          </a:xfrm>
        </p:grpSpPr>
        <p:sp>
          <p:nvSpPr>
            <p:cNvPr id="6" name="Freeform 6">
              <a:extLst>
                <a:ext uri="{FF2B5EF4-FFF2-40B4-BE49-F238E27FC236}">
                  <a16:creationId xmlns:a16="http://schemas.microsoft.com/office/drawing/2014/main" id="{E1A2671E-32E7-42B7-963E-545ACA135AB2}"/>
                </a:ext>
              </a:extLst>
            </p:cNvPr>
            <p:cNvSpPr/>
            <p:nvPr/>
          </p:nvSpPr>
          <p:spPr>
            <a:xfrm>
              <a:off x="0" y="0"/>
              <a:ext cx="6668037" cy="375273"/>
            </a:xfrm>
            <a:custGeom>
              <a:avLst/>
              <a:gdLst/>
              <a:ahLst/>
              <a:cxnLst/>
              <a:rect l="l" t="t" r="r" b="b"/>
              <a:pathLst>
                <a:path w="6668037" h="375273">
                  <a:moveTo>
                    <a:pt x="0" y="0"/>
                  </a:moveTo>
                  <a:lnTo>
                    <a:pt x="6668037" y="0"/>
                  </a:lnTo>
                  <a:lnTo>
                    <a:pt x="6668037" y="375273"/>
                  </a:lnTo>
                  <a:lnTo>
                    <a:pt x="0" y="375273"/>
                  </a:lnTo>
                  <a:close/>
                </a:path>
              </a:pathLst>
            </a:custGeom>
            <a:solidFill>
              <a:srgbClr val="131516"/>
            </a:solidFill>
          </p:spPr>
          <p:txBody>
            <a:bodyPr/>
            <a:lstStyle/>
            <a:p>
              <a:endParaRPr lang="es-MX"/>
            </a:p>
          </p:txBody>
        </p:sp>
      </p:grpSp>
      <p:sp>
        <p:nvSpPr>
          <p:cNvPr id="7" name="Freeform 7">
            <a:extLst>
              <a:ext uri="{FF2B5EF4-FFF2-40B4-BE49-F238E27FC236}">
                <a16:creationId xmlns:a16="http://schemas.microsoft.com/office/drawing/2014/main" id="{AD275669-1866-6192-E9CD-A523492BD8CB}"/>
              </a:ext>
            </a:extLst>
          </p:cNvPr>
          <p:cNvSpPr/>
          <p:nvPr/>
        </p:nvSpPr>
        <p:spPr>
          <a:xfrm>
            <a:off x="1028700" y="865785"/>
            <a:ext cx="1399545" cy="582668"/>
          </a:xfrm>
          <a:custGeom>
            <a:avLst/>
            <a:gdLst/>
            <a:ahLst/>
            <a:cxnLst/>
            <a:rect l="l" t="t" r="r" b="b"/>
            <a:pathLst>
              <a:path w="1399545" h="582668">
                <a:moveTo>
                  <a:pt x="0" y="0"/>
                </a:moveTo>
                <a:lnTo>
                  <a:pt x="1399545" y="0"/>
                </a:lnTo>
                <a:lnTo>
                  <a:pt x="1399545" y="582668"/>
                </a:lnTo>
                <a:lnTo>
                  <a:pt x="0" y="582668"/>
                </a:lnTo>
                <a:lnTo>
                  <a:pt x="0" y="0"/>
                </a:lnTo>
                <a:close/>
              </a:path>
            </a:pathLst>
          </a:custGeom>
          <a:blipFill>
            <a:blip r:embed="rId2"/>
            <a:stretch>
              <a:fillRect/>
            </a:stretch>
          </a:blipFill>
        </p:spPr>
        <p:txBody>
          <a:bodyPr/>
          <a:lstStyle/>
          <a:p>
            <a:endParaRPr lang="es-MX"/>
          </a:p>
        </p:txBody>
      </p:sp>
      <p:sp>
        <p:nvSpPr>
          <p:cNvPr id="2" name="CuadroTexto 10">
            <a:extLst>
              <a:ext uri="{FF2B5EF4-FFF2-40B4-BE49-F238E27FC236}">
                <a16:creationId xmlns:a16="http://schemas.microsoft.com/office/drawing/2014/main" id="{1B32E5AB-A1D2-F7BB-1B39-D030F06214FE}"/>
              </a:ext>
            </a:extLst>
          </p:cNvPr>
          <p:cNvSpPr txBox="1"/>
          <p:nvPr/>
        </p:nvSpPr>
        <p:spPr>
          <a:xfrm>
            <a:off x="814121" y="1771098"/>
            <a:ext cx="7095289" cy="2308324"/>
          </a:xfrm>
          <a:prstGeom prst="rect">
            <a:avLst/>
          </a:prstGeom>
          <a:noFill/>
        </p:spPr>
        <p:txBody>
          <a:bodyPr wrap="square" rtlCol="0">
            <a:spAutoFit/>
          </a:bodyPr>
          <a:ls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r>
              <a:rPr lang="es-CL" sz="2400" spc="-53" dirty="0">
                <a:solidFill>
                  <a:srgbClr val="FF0000"/>
                </a:solidFill>
                <a:latin typeface="Lufga Regular"/>
                <a:cs typeface="Helvetica"/>
                <a:sym typeface="Calibri"/>
              </a:rPr>
              <a:t>7.</a:t>
            </a:r>
            <a:r>
              <a:rPr lang="es-CL" sz="2400" spc="-53" dirty="0">
                <a:solidFill>
                  <a:srgbClr val="262525"/>
                </a:solidFill>
                <a:latin typeface="Lufga Regular"/>
                <a:cs typeface="Helvetica"/>
                <a:sym typeface="Calibri"/>
              </a:rPr>
              <a:t> Luego que usted cree a cuenta le entregará el siguiente mensaje, donde le indica que le llegara un correo para que usted confirme sin correo electrónico.</a:t>
            </a:r>
          </a:p>
          <a:p>
            <a:pPr defTabSz="685800"/>
            <a:endParaRPr lang="es-CL" sz="2400" spc="-53" dirty="0">
              <a:solidFill>
                <a:srgbClr val="262525"/>
              </a:solidFill>
              <a:latin typeface="Lufga Regular"/>
              <a:cs typeface="Helvetica"/>
              <a:sym typeface="Calibri"/>
            </a:endParaRPr>
          </a:p>
          <a:p>
            <a:pPr defTabSz="685800"/>
            <a:r>
              <a:rPr lang="es-CL" sz="2400" spc="-53" dirty="0">
                <a:solidFill>
                  <a:srgbClr val="FF0000"/>
                </a:solidFill>
                <a:latin typeface="Lufga Regular"/>
                <a:cs typeface="Helvetica"/>
                <a:sym typeface="Calibri"/>
              </a:rPr>
              <a:t>8.</a:t>
            </a:r>
            <a:r>
              <a:rPr lang="es-CL" sz="2400" spc="-53" dirty="0">
                <a:solidFill>
                  <a:srgbClr val="262525"/>
                </a:solidFill>
                <a:latin typeface="Lufga Regular"/>
                <a:cs typeface="Helvetica"/>
                <a:sym typeface="Calibri"/>
              </a:rPr>
              <a:t> En caso de que no le llegue el correo le entrega la opción de volver a Reenviar </a:t>
            </a:r>
          </a:p>
        </p:txBody>
      </p:sp>
      <p:sp>
        <p:nvSpPr>
          <p:cNvPr id="11" name="CuadroTexto 11">
            <a:extLst>
              <a:ext uri="{FF2B5EF4-FFF2-40B4-BE49-F238E27FC236}">
                <a16:creationId xmlns:a16="http://schemas.microsoft.com/office/drawing/2014/main" id="{C2B14ABF-4C2D-3960-B92F-36B141E3039A}"/>
              </a:ext>
            </a:extLst>
          </p:cNvPr>
          <p:cNvSpPr txBox="1"/>
          <p:nvPr/>
        </p:nvSpPr>
        <p:spPr>
          <a:xfrm>
            <a:off x="9496512" y="1808280"/>
            <a:ext cx="7667806" cy="1200329"/>
          </a:xfrm>
          <a:prstGeom prst="rect">
            <a:avLst/>
          </a:prstGeom>
          <a:noFill/>
        </p:spPr>
        <p:txBody>
          <a:bodyPr wrap="square" rtlCol="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228600" indent="-228600" eaLnBrk="1" hangingPunct="1">
              <a:buAutoNum type="arabicPeriod" startAt="9"/>
              <a:defRPr sz="2000" kern="1200">
                <a:solidFill>
                  <a:srgbClr val="002060"/>
                </a:solidFill>
                <a:latin typeface="+mn-lt"/>
                <a:ea typeface="+mn-ea"/>
                <a:cs typeface="+mn-cs"/>
              </a:defRPr>
            </a:lvl1pPr>
            <a:lvl2pPr marL="457200" eaLnBrk="1" hangingPunct="1">
              <a:defRPr kern="1200">
                <a:solidFill>
                  <a:schemeClr val="tx1"/>
                </a:solidFill>
                <a:latin typeface="+mn-lt"/>
                <a:ea typeface="+mn-ea"/>
                <a:cs typeface="+mn-cs"/>
              </a:defRPr>
            </a:lvl2pPr>
            <a:lvl3pPr marL="914400" eaLnBrk="1" hangingPunct="1">
              <a:defRPr kern="1200">
                <a:solidFill>
                  <a:schemeClr val="tx1"/>
                </a:solidFill>
                <a:latin typeface="+mn-lt"/>
                <a:ea typeface="+mn-ea"/>
                <a:cs typeface="+mn-cs"/>
              </a:defRPr>
            </a:lvl3pPr>
            <a:lvl4pPr marL="1371600" eaLnBrk="1" hangingPunct="1">
              <a:defRPr kern="1200">
                <a:solidFill>
                  <a:schemeClr val="tx1"/>
                </a:solidFill>
                <a:latin typeface="+mn-lt"/>
                <a:ea typeface="+mn-ea"/>
                <a:cs typeface="+mn-cs"/>
              </a:defRPr>
            </a:lvl4pPr>
            <a:lvl5pPr marL="1828800" eaLnBrk="1" hangingPunct="1">
              <a:defRPr kern="1200">
                <a:solidFill>
                  <a:schemeClr val="tx1"/>
                </a:solidFill>
                <a:latin typeface="+mn-lt"/>
                <a:ea typeface="+mn-ea"/>
                <a:cs typeface="+mn-cs"/>
              </a:defRPr>
            </a:lvl5pPr>
            <a:lvl6pPr marL="2286000" eaLnBrk="1" hangingPunct="1">
              <a:defRPr kern="1200">
                <a:solidFill>
                  <a:schemeClr val="tx1"/>
                </a:solidFill>
                <a:latin typeface="+mn-lt"/>
                <a:ea typeface="+mn-ea"/>
                <a:cs typeface="+mn-cs"/>
              </a:defRPr>
            </a:lvl6pPr>
            <a:lvl7pPr marL="2743200" eaLnBrk="1" hangingPunct="1">
              <a:defRPr kern="1200">
                <a:solidFill>
                  <a:schemeClr val="tx1"/>
                </a:solidFill>
                <a:latin typeface="+mn-lt"/>
                <a:ea typeface="+mn-ea"/>
                <a:cs typeface="+mn-cs"/>
              </a:defRPr>
            </a:lvl7pPr>
            <a:lvl8pPr marL="3200400" eaLnBrk="1" hangingPunct="1">
              <a:defRPr kern="1200">
                <a:solidFill>
                  <a:schemeClr val="tx1"/>
                </a:solidFill>
                <a:latin typeface="+mn-lt"/>
                <a:ea typeface="+mn-ea"/>
                <a:cs typeface="+mn-cs"/>
              </a:defRPr>
            </a:lvl8pPr>
            <a:lvl9pPr marL="3657600" eaLnBrk="1" hangingPunct="1">
              <a:defRPr kern="1200">
                <a:solidFill>
                  <a:schemeClr val="tx1"/>
                </a:solidFill>
                <a:latin typeface="+mn-lt"/>
                <a:ea typeface="+mn-ea"/>
                <a:cs typeface="+mn-cs"/>
              </a:defRPr>
            </a:lvl9pPr>
          </a:lstStyle>
          <a:p>
            <a:pPr marL="0" indent="0" defTabSz="685800">
              <a:buNone/>
            </a:pPr>
            <a:r>
              <a:rPr lang="es-CL" sz="2400" spc="-53" dirty="0">
                <a:solidFill>
                  <a:srgbClr val="FF0000"/>
                </a:solidFill>
                <a:latin typeface="Lufga Regular"/>
                <a:cs typeface="Helvetica"/>
                <a:sym typeface="Calibri"/>
              </a:rPr>
              <a:t>9.</a:t>
            </a:r>
            <a:r>
              <a:rPr lang="es-CL" sz="2400" spc="-53" dirty="0">
                <a:solidFill>
                  <a:srgbClr val="262525"/>
                </a:solidFill>
                <a:latin typeface="Lufga Regular"/>
                <a:cs typeface="Helvetica"/>
                <a:sym typeface="Calibri"/>
              </a:rPr>
              <a:t> Se debe dirigir a su correo electrónico para verificar que le llegara el correo donde usted debe ingresar y hacer clic en Confirmar correo electrónico.</a:t>
            </a:r>
          </a:p>
        </p:txBody>
      </p:sp>
      <p:pic>
        <p:nvPicPr>
          <p:cNvPr id="20" name="Imagen 19">
            <a:extLst>
              <a:ext uri="{FF2B5EF4-FFF2-40B4-BE49-F238E27FC236}">
                <a16:creationId xmlns:a16="http://schemas.microsoft.com/office/drawing/2014/main" id="{805DF213-FB02-689A-DE92-73D74E9AF778}"/>
              </a:ext>
            </a:extLst>
          </p:cNvPr>
          <p:cNvPicPr>
            <a:picLocks noChangeAspect="1"/>
          </p:cNvPicPr>
          <p:nvPr/>
        </p:nvPicPr>
        <p:blipFill>
          <a:blip r:embed="rId3"/>
          <a:stretch>
            <a:fillRect/>
          </a:stretch>
        </p:blipFill>
        <p:spPr>
          <a:xfrm>
            <a:off x="1000464" y="4353725"/>
            <a:ext cx="5954399" cy="4561675"/>
          </a:xfrm>
          <a:prstGeom prst="rect">
            <a:avLst/>
          </a:prstGeom>
        </p:spPr>
      </p:pic>
      <p:pic>
        <p:nvPicPr>
          <p:cNvPr id="21" name="Imagen 20">
            <a:extLst>
              <a:ext uri="{FF2B5EF4-FFF2-40B4-BE49-F238E27FC236}">
                <a16:creationId xmlns:a16="http://schemas.microsoft.com/office/drawing/2014/main" id="{B20C695B-2CF4-0608-11D8-8990AE4C8484}"/>
              </a:ext>
            </a:extLst>
          </p:cNvPr>
          <p:cNvPicPr>
            <a:picLocks noChangeAspect="1"/>
          </p:cNvPicPr>
          <p:nvPr/>
        </p:nvPicPr>
        <p:blipFill>
          <a:blip r:embed="rId4"/>
          <a:stretch>
            <a:fillRect/>
          </a:stretch>
        </p:blipFill>
        <p:spPr>
          <a:xfrm>
            <a:off x="10589101" y="3685750"/>
            <a:ext cx="5532029" cy="5110643"/>
          </a:xfrm>
          <a:prstGeom prst="rect">
            <a:avLst/>
          </a:prstGeom>
        </p:spPr>
      </p:pic>
    </p:spTree>
    <p:extLst>
      <p:ext uri="{BB962C8B-B14F-4D97-AF65-F5344CB8AC3E}">
        <p14:creationId xmlns:p14="http://schemas.microsoft.com/office/powerpoint/2010/main" val="39650907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D81222"/>
        </a:solidFill>
        <a:effectLst/>
      </p:bgPr>
    </p:bg>
    <p:spTree>
      <p:nvGrpSpPr>
        <p:cNvPr id="1" name="">
          <a:extLst>
            <a:ext uri="{FF2B5EF4-FFF2-40B4-BE49-F238E27FC236}">
              <a16:creationId xmlns:a16="http://schemas.microsoft.com/office/drawing/2014/main" id="{C3EDFF04-67EB-EB77-0CBF-126D4C450EA5}"/>
            </a:ext>
          </a:extLst>
        </p:cNvPr>
        <p:cNvGrpSpPr/>
        <p:nvPr/>
      </p:nvGrpSpPr>
      <p:grpSpPr>
        <a:xfrm>
          <a:off x="0" y="0"/>
          <a:ext cx="0" cy="0"/>
          <a:chOff x="0" y="0"/>
          <a:chExt cx="0" cy="0"/>
        </a:xfrm>
      </p:grpSpPr>
      <p:sp>
        <p:nvSpPr>
          <p:cNvPr id="2" name="AutoShape 2">
            <a:extLst>
              <a:ext uri="{FF2B5EF4-FFF2-40B4-BE49-F238E27FC236}">
                <a16:creationId xmlns:a16="http://schemas.microsoft.com/office/drawing/2014/main" id="{CBF39851-D4AA-DD68-EF1F-CA5E55DA896C}"/>
              </a:ext>
            </a:extLst>
          </p:cNvPr>
          <p:cNvSpPr/>
          <p:nvPr/>
        </p:nvSpPr>
        <p:spPr>
          <a:xfrm>
            <a:off x="2287513" y="6079673"/>
            <a:ext cx="7085315" cy="0"/>
          </a:xfrm>
          <a:prstGeom prst="line">
            <a:avLst/>
          </a:prstGeom>
          <a:ln w="76200" cap="flat">
            <a:solidFill>
              <a:srgbClr val="FDA303"/>
            </a:solidFill>
            <a:prstDash val="solid"/>
            <a:headEnd type="none" w="sm" len="sm"/>
            <a:tailEnd type="none" w="sm" len="sm"/>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sp>
        <p:nvSpPr>
          <p:cNvPr id="4" name="TextBox 4">
            <a:extLst>
              <a:ext uri="{FF2B5EF4-FFF2-40B4-BE49-F238E27FC236}">
                <a16:creationId xmlns:a16="http://schemas.microsoft.com/office/drawing/2014/main" id="{41B8E2ED-701D-72A3-EDE1-33318B33C4F4}"/>
              </a:ext>
            </a:extLst>
          </p:cNvPr>
          <p:cNvSpPr txBox="1"/>
          <p:nvPr/>
        </p:nvSpPr>
        <p:spPr>
          <a:xfrm>
            <a:off x="2287051" y="4592265"/>
            <a:ext cx="15429449" cy="1025922"/>
          </a:xfrm>
          <a:prstGeom prst="rect">
            <a:avLst/>
          </a:prstGeom>
        </p:spPr>
        <p:txBody>
          <a:bodyPr wrap="square" lIns="0" tIns="0" rIns="0" bIns="0" rtlCol="0" anchor="t">
            <a:spAutoFit/>
          </a:bodyPr>
          <a:lstStyle/>
          <a:p>
            <a:pPr marL="0" marR="0" lvl="0" indent="0" algn="l" defTabSz="914400" rtl="0" eaLnBrk="1" fontAlgn="auto" latinLnBrk="0" hangingPunct="1">
              <a:lnSpc>
                <a:spcPts val="8049"/>
              </a:lnSpc>
              <a:spcBef>
                <a:spcPts val="0"/>
              </a:spcBef>
              <a:spcAft>
                <a:spcPts val="0"/>
              </a:spcAft>
              <a:buClrTx/>
              <a:buSzTx/>
              <a:buFontTx/>
              <a:buNone/>
              <a:tabLst/>
              <a:defRPr/>
            </a:pPr>
            <a:r>
              <a:rPr kumimoji="0" lang="es-MX" sz="6999" b="1" i="0" u="none" strike="noStrike" kern="1200" cap="none" spc="0" normalizeH="0" baseline="0" noProof="0" dirty="0">
                <a:ln>
                  <a:noFill/>
                </a:ln>
                <a:solidFill>
                  <a:srgbClr val="FFFFFF"/>
                </a:solidFill>
                <a:effectLst/>
                <a:uLnTx/>
                <a:uFillTx/>
                <a:latin typeface="Encode Sans Semi-Bold"/>
                <a:ea typeface="Encode Sans Semi-Bold"/>
                <a:cs typeface="Encode Sans Semi-Bold"/>
                <a:sym typeface="Encode Sans Semi-Bold"/>
              </a:rPr>
              <a:t>Acceso a ARIBA con cuenta existente</a:t>
            </a:r>
          </a:p>
        </p:txBody>
      </p:sp>
      <p:grpSp>
        <p:nvGrpSpPr>
          <p:cNvPr id="5" name="Group 5">
            <a:extLst>
              <a:ext uri="{FF2B5EF4-FFF2-40B4-BE49-F238E27FC236}">
                <a16:creationId xmlns:a16="http://schemas.microsoft.com/office/drawing/2014/main" id="{29BE2B9D-459A-D17A-E7DE-D08E5D18AFB6}"/>
              </a:ext>
            </a:extLst>
          </p:cNvPr>
          <p:cNvGrpSpPr/>
          <p:nvPr/>
        </p:nvGrpSpPr>
        <p:grpSpPr>
          <a:xfrm>
            <a:off x="11898351" y="62956"/>
            <a:ext cx="6349650" cy="10181982"/>
            <a:chOff x="0" y="0"/>
            <a:chExt cx="8466201" cy="13575976"/>
          </a:xfrm>
        </p:grpSpPr>
        <p:sp>
          <p:nvSpPr>
            <p:cNvPr id="6" name="Freeform 6">
              <a:extLst>
                <a:ext uri="{FF2B5EF4-FFF2-40B4-BE49-F238E27FC236}">
                  <a16:creationId xmlns:a16="http://schemas.microsoft.com/office/drawing/2014/main" id="{E83D457E-28C8-154D-A84D-64B79B069652}"/>
                </a:ext>
              </a:extLst>
            </p:cNvPr>
            <p:cNvSpPr/>
            <p:nvPr/>
          </p:nvSpPr>
          <p:spPr>
            <a:xfrm>
              <a:off x="0" y="0"/>
              <a:ext cx="8446571" cy="6848352"/>
            </a:xfrm>
            <a:custGeom>
              <a:avLst/>
              <a:gdLst/>
              <a:ahLst/>
              <a:cxnLst/>
              <a:rect l="l" t="t" r="r" b="b"/>
              <a:pathLst>
                <a:path w="8446571" h="6848352">
                  <a:moveTo>
                    <a:pt x="0" y="0"/>
                  </a:moveTo>
                  <a:lnTo>
                    <a:pt x="8446571" y="0"/>
                  </a:lnTo>
                  <a:lnTo>
                    <a:pt x="8446571" y="6848352"/>
                  </a:lnTo>
                  <a:lnTo>
                    <a:pt x="0" y="6848352"/>
                  </a:lnTo>
                  <a:lnTo>
                    <a:pt x="0" y="0"/>
                  </a:lnTo>
                  <a:close/>
                </a:path>
              </a:pathLst>
            </a:custGeom>
            <a:blipFill>
              <a:blip r:embed="rId2">
                <a:alphaModFix amt="5000"/>
                <a:extLst>
                  <a:ext uri="{96DAC541-7B7A-43D3-8B79-37D633B846F1}">
                    <asvg:svgBlip xmlns:asvg="http://schemas.microsoft.com/office/drawing/2016/SVG/main" r:embed="rId3"/>
                  </a:ext>
                </a:extLst>
              </a:blip>
              <a:stretch>
                <a:fillRect t="-24089" r="-26625"/>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Freeform 7">
              <a:extLst>
                <a:ext uri="{FF2B5EF4-FFF2-40B4-BE49-F238E27FC236}">
                  <a16:creationId xmlns:a16="http://schemas.microsoft.com/office/drawing/2014/main" id="{4D95F62C-8F77-CCC8-5FAA-720B7D6C5604}"/>
                </a:ext>
              </a:extLst>
            </p:cNvPr>
            <p:cNvSpPr/>
            <p:nvPr/>
          </p:nvSpPr>
          <p:spPr>
            <a:xfrm rot="-10800000">
              <a:off x="0" y="7067559"/>
              <a:ext cx="8466201" cy="6508417"/>
            </a:xfrm>
            <a:custGeom>
              <a:avLst/>
              <a:gdLst/>
              <a:ahLst/>
              <a:cxnLst/>
              <a:rect l="l" t="t" r="r" b="b"/>
              <a:pathLst>
                <a:path w="8466201" h="6508417">
                  <a:moveTo>
                    <a:pt x="0" y="0"/>
                  </a:moveTo>
                  <a:lnTo>
                    <a:pt x="8466201" y="0"/>
                  </a:lnTo>
                  <a:lnTo>
                    <a:pt x="8466201" y="6508417"/>
                  </a:lnTo>
                  <a:lnTo>
                    <a:pt x="0" y="6508417"/>
                  </a:lnTo>
                  <a:lnTo>
                    <a:pt x="0" y="0"/>
                  </a:lnTo>
                  <a:close/>
                </a:path>
              </a:pathLst>
            </a:custGeom>
            <a:blipFill>
              <a:blip r:embed="rId2">
                <a:alphaModFix amt="5000"/>
                <a:extLst>
                  <a:ext uri="{96DAC541-7B7A-43D3-8B79-37D633B846F1}">
                    <asvg:svgBlip xmlns:asvg="http://schemas.microsoft.com/office/drawing/2016/SVG/main" r:embed="rId3"/>
                  </a:ext>
                </a:extLst>
              </a:blip>
              <a:stretch>
                <a:fillRect l="-26331" t="-30570"/>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a:ln>
                  <a:noFill/>
                </a:ln>
                <a:solidFill>
                  <a:prstClr val="black"/>
                </a:solidFill>
                <a:effectLst/>
                <a:uLnTx/>
                <a:uFillTx/>
                <a:latin typeface="Calibri"/>
                <a:ea typeface="+mn-ea"/>
                <a:cs typeface="+mn-cs"/>
              </a:endParaRPr>
            </a:p>
          </p:txBody>
        </p:sp>
      </p:grpSp>
      <p:pic>
        <p:nvPicPr>
          <p:cNvPr id="11" name="Picture 10">
            <a:extLst>
              <a:ext uri="{FF2B5EF4-FFF2-40B4-BE49-F238E27FC236}">
                <a16:creationId xmlns:a16="http://schemas.microsoft.com/office/drawing/2014/main" id="{50296BD0-12CD-4E94-3411-8ABA5EB716C1}"/>
              </a:ext>
            </a:extLst>
          </p:cNvPr>
          <p:cNvPicPr>
            <a:picLocks noChangeAspect="1"/>
          </p:cNvPicPr>
          <p:nvPr/>
        </p:nvPicPr>
        <p:blipFill>
          <a:blip r:embed="rId4"/>
          <a:stretch>
            <a:fillRect/>
          </a:stretch>
        </p:blipFill>
        <p:spPr>
          <a:xfrm>
            <a:off x="1466491" y="-75816"/>
            <a:ext cx="3903453" cy="1704386"/>
          </a:xfrm>
          <a:prstGeom prst="rect">
            <a:avLst/>
          </a:prstGeom>
        </p:spPr>
      </p:pic>
    </p:spTree>
    <p:extLst>
      <p:ext uri="{BB962C8B-B14F-4D97-AF65-F5344CB8AC3E}">
        <p14:creationId xmlns:p14="http://schemas.microsoft.com/office/powerpoint/2010/main" val="4312029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E35A1CCC6BD654C88A49A92150840AF" ma:contentTypeVersion="8" ma:contentTypeDescription="Create a new document." ma:contentTypeScope="" ma:versionID="a10824806d675671107f0dbac29aaee9">
  <xsd:schema xmlns:xsd="http://www.w3.org/2001/XMLSchema" xmlns:xs="http://www.w3.org/2001/XMLSchema" xmlns:p="http://schemas.microsoft.com/office/2006/metadata/properties" xmlns:ns2="6d87ecc5-fc62-4673-9eb0-e21b965989fa" targetNamespace="http://schemas.microsoft.com/office/2006/metadata/properties" ma:root="true" ma:fieldsID="58f8df93df9d44b0692f1335d5ec8586" ns2:_="">
    <xsd:import namespace="6d87ecc5-fc62-4673-9eb0-e21b965989f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d87ecc5-fc62-4673-9eb0-e21b965989f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E266E9F-3EC6-459B-ADD9-73D9A38BFE4A}"/>
</file>

<file path=customXml/itemProps2.xml><?xml version="1.0" encoding="utf-8"?>
<ds:datastoreItem xmlns:ds="http://schemas.openxmlformats.org/officeDocument/2006/customXml" ds:itemID="{77DA4238-F5BA-4C82-9477-3E03265D2171}"/>
</file>

<file path=customXml/itemProps3.xml><?xml version="1.0" encoding="utf-8"?>
<ds:datastoreItem xmlns:ds="http://schemas.openxmlformats.org/officeDocument/2006/customXml" ds:itemID="{F4B6A103-2A67-46D4-B9CF-7D801CC904B2}"/>
</file>

<file path=docProps/app.xml><?xml version="1.0" encoding="utf-8"?>
<Properties xmlns="http://schemas.openxmlformats.org/officeDocument/2006/extended-properties" xmlns:vt="http://schemas.openxmlformats.org/officeDocument/2006/docPropsVTypes">
  <TotalTime>115</TotalTime>
  <Words>3024</Words>
  <Application>Microsoft Office PowerPoint</Application>
  <PresentationFormat>Personalizado</PresentationFormat>
  <Paragraphs>361</Paragraphs>
  <Slides>36</Slides>
  <Notes>0</Notes>
  <HiddenSlides>0</HiddenSlides>
  <MMClips>0</MMClips>
  <ScaleCrop>false</ScaleCrop>
  <HeadingPairs>
    <vt:vector size="6" baseType="variant">
      <vt:variant>
        <vt:lpstr>Fuentes usadas</vt:lpstr>
      </vt:variant>
      <vt:variant>
        <vt:i4>13</vt:i4>
      </vt:variant>
      <vt:variant>
        <vt:lpstr>Tema</vt:lpstr>
      </vt:variant>
      <vt:variant>
        <vt:i4>1</vt:i4>
      </vt:variant>
      <vt:variant>
        <vt:lpstr>Títulos de diapositiva</vt:lpstr>
      </vt:variant>
      <vt:variant>
        <vt:i4>36</vt:i4>
      </vt:variant>
    </vt:vector>
  </HeadingPairs>
  <TitlesOfParts>
    <vt:vector size="50" baseType="lpstr">
      <vt:lpstr>Aptos</vt:lpstr>
      <vt:lpstr>Lufga Regular</vt:lpstr>
      <vt:lpstr>Encode Sans Semi-Bold</vt:lpstr>
      <vt:lpstr>Clear Sans</vt:lpstr>
      <vt:lpstr>General Sans Light</vt:lpstr>
      <vt:lpstr>Noka Trial Bold</vt:lpstr>
      <vt:lpstr>Wingdings</vt:lpstr>
      <vt:lpstr>Lufga Bold</vt:lpstr>
      <vt:lpstr>Helvetica</vt:lpstr>
      <vt:lpstr>General Sans</vt:lpstr>
      <vt:lpstr>General Sans Variable Bold</vt:lpstr>
      <vt:lpstr>Calibri</vt:lpstr>
      <vt:lpstr>Arial</vt:lpstr>
      <vt:lpstr>Office Theme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Plantilla de Presentación</dc:title>
  <dc:creator>Diana Pineda</dc:creator>
  <cp:lastModifiedBy>Diana Pineda</cp:lastModifiedBy>
  <cp:revision>1</cp:revision>
  <dcterms:created xsi:type="dcterms:W3CDTF">2006-08-16T00:00:00Z</dcterms:created>
  <dcterms:modified xsi:type="dcterms:W3CDTF">2025-02-05T19:44:57Z</dcterms:modified>
  <dc:identifier>DAGcxIgX5BA</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0x010100EE35A1CCC6BD654C88A49A92150840AF</vt:lpwstr>
  </property>
</Properties>
</file>